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43.xml"/>
  <Override ContentType="application/vnd.openxmlformats-officedocument.presentationml.slideMaster+xml" PartName="/ppt/slideMasters/slideMaster26.xml"/>
  <Override ContentType="application/vnd.openxmlformats-officedocument.presentationml.slideMaster+xml" PartName="/ppt/slideMasters/slideMaster51.xml"/>
  <Override ContentType="application/vnd.openxmlformats-officedocument.presentationml.slideMaster+xml" PartName="/ppt/slideMasters/slideMaster34.xml"/>
  <Override ContentType="application/vnd.openxmlformats-officedocument.presentationml.slideMaster+xml" PartName="/ppt/slideMasters/slideMaster60.xml"/>
  <Override ContentType="application/vnd.openxmlformats-officedocument.presentationml.slideMaster+xml" PartName="/ppt/slideMasters/slideMaster8.xml"/>
  <Override ContentType="application/vnd.openxmlformats-officedocument.presentationml.slideMaster+xml" PartName="/ppt/slideMasters/slideMaster25.xml"/>
  <Override ContentType="application/vnd.openxmlformats-officedocument.presentationml.slideMaster+xml" PartName="/ppt/slideMasters/slideMaster50.xml"/>
  <Override ContentType="application/vnd.openxmlformats-officedocument.presentationml.slideMaster+xml" PartName="/ppt/slideMasters/slideMaster19.xml"/>
  <Override ContentType="application/vnd.openxmlformats-officedocument.presentationml.slideMaster+xml" PartName="/ppt/slideMasters/slideMaster42.xml"/>
  <Override ContentType="application/vnd.openxmlformats-officedocument.presentationml.slideMaster+xml" PartName="/ppt/slideMasters/slideMaster28.xml"/>
  <Override ContentType="application/vnd.openxmlformats-officedocument.presentationml.slideMaster+xml" PartName="/ppt/slideMasters/slideMaster16.xml"/>
  <Override ContentType="application/vnd.openxmlformats-officedocument.presentationml.slideMaster+xml" PartName="/ppt/slideMasters/slideMaster59.xml"/>
  <Override ContentType="application/vnd.openxmlformats-officedocument.presentationml.slideMaster+xml" PartName="/ppt/slideMasters/slideMaster33.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37.xml"/>
  <Override ContentType="application/vnd.openxmlformats-officedocument.presentationml.slideMaster+xml" PartName="/ppt/slideMasters/slideMaster29.xml"/>
  <Override ContentType="application/vnd.openxmlformats-officedocument.presentationml.slideMaster+xml" PartName="/ppt/slideMasters/slideMaster5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41.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49.xml"/>
  <Override ContentType="application/vnd.openxmlformats-officedocument.presentationml.slideMaster+xml" PartName="/ppt/slideMasters/slideMaster36.xml"/>
  <Override ContentType="application/vnd.openxmlformats-officedocument.presentationml.slideMaster+xml" PartName="/ppt/slideMasters/slideMaster17.xml"/>
  <Override ContentType="application/vnd.openxmlformats-officedocument.presentationml.slideMaster+xml" PartName="/ppt/slideMasters/slideMaster52.xml"/>
  <Override ContentType="application/vnd.openxmlformats-officedocument.presentationml.slideMaster+xml" PartName="/ppt/slideMasters/slideMaster53.xml"/>
  <Override ContentType="application/vnd.openxmlformats-officedocument.presentationml.slideMaster+xml" PartName="/ppt/slideMasters/slideMaster22.xml"/>
  <Override ContentType="application/vnd.openxmlformats-officedocument.presentationml.slideMaster+xml" PartName="/ppt/slideMasters/slideMaster40.xml"/>
  <Override ContentType="application/vnd.openxmlformats-officedocument.presentationml.slideMaster+xml" PartName="/ppt/slideMasters/slideMaster65.xml"/>
  <Override ContentType="application/vnd.openxmlformats-officedocument.presentationml.slideMaster+xml" PartName="/ppt/slideMasters/slideMaster35.xml"/>
  <Override ContentType="application/vnd.openxmlformats-officedocument.presentationml.slideMaster+xml" PartName="/ppt/slideMasters/slideMaster48.xml"/>
  <Override ContentType="application/vnd.openxmlformats-officedocument.presentationml.slideMaster+xml" PartName="/ppt/slideMasters/slideMaster56.xml"/>
  <Override ContentType="application/vnd.openxmlformats-officedocument.presentationml.slideMaster+xml" PartName="/ppt/slideMasters/slideMaster13.xml"/>
  <Override ContentType="application/vnd.openxmlformats-officedocument.presentationml.slideMaster+xml" PartName="/ppt/slideMasters/slideMaster64.xml"/>
  <Override ContentType="application/vnd.openxmlformats-officedocument.presentationml.slideMaster+xml" PartName="/ppt/slideMasters/slideMaster30.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47.xml"/>
  <Override ContentType="application/vnd.openxmlformats-officedocument.presentationml.slideMaster+xml" PartName="/ppt/slideMasters/slideMaster3.xml"/>
  <Override ContentType="application/vnd.openxmlformats-officedocument.presentationml.slideMaster+xml" PartName="/ppt/slideMasters/slideMaster55.xml"/>
  <Override ContentType="application/vnd.openxmlformats-officedocument.presentationml.slideMaster+xml" PartName="/ppt/slideMasters/slideMaster38.xml"/>
  <Override ContentType="application/vnd.openxmlformats-officedocument.presentationml.slideMaster+xml" PartName="/ppt/slideMasters/slideMaster63.xml"/>
  <Override ContentType="application/vnd.openxmlformats-officedocument.presentationml.slideMaster+xml" PartName="/ppt/slideMasters/slideMaster12.xml"/>
  <Override ContentType="application/vnd.openxmlformats-officedocument.presentationml.slideMaster+xml" PartName="/ppt/slideMasters/slideMaster4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62.xml"/>
  <Override ContentType="application/vnd.openxmlformats-officedocument.presentationml.slideMaster+xml" PartName="/ppt/slideMasters/slideMaster58.xml"/>
  <Override ContentType="application/vnd.openxmlformats-officedocument.presentationml.slideMaster+xml" PartName="/ppt/slideMasters/slideMaster15.xml"/>
  <Override ContentType="application/vnd.openxmlformats-officedocument.presentationml.slideMaster+xml" PartName="/ppt/slideMasters/slideMaster7.xml"/>
  <Override ContentType="application/vnd.openxmlformats-officedocument.presentationml.slideMaster+xml" PartName="/ppt/slideMasters/slideMaster45.xml"/>
  <Override ContentType="application/vnd.openxmlformats-officedocument.presentationml.slideMaster+xml" PartName="/ppt/slideMasters/slideMaster32.xml"/>
  <Override ContentType="application/vnd.openxmlformats-officedocument.presentationml.slideMaster+xml" PartName="/ppt/slideMasters/slideMaster31.xml"/>
  <Override ContentType="application/vnd.openxmlformats-officedocument.presentationml.slideMaster+xml" PartName="/ppt/slideMasters/slideMaster44.xml"/>
  <Override ContentType="application/vnd.openxmlformats-officedocument.presentationml.slideMaster+xml" PartName="/ppt/slideMasters/slideMaster61.xml"/>
  <Override ContentType="application/vnd.openxmlformats-officedocument.presentationml.slideMaster+xml" PartName="/ppt/slideMasters/slideMaster14.xml"/>
  <Override ContentType="application/vnd.openxmlformats-officedocument.presentationml.slideMaster+xml" PartName="/ppt/slideMasters/slideMaster27.xml"/>
  <Override ContentType="application/vnd.openxmlformats-officedocument.presentationml.slideMaster+xml" PartName="/ppt/slideMasters/slideMaster39.xml"/>
  <Override ContentType="application/vnd.openxmlformats-officedocument.presentationml.slideMaster+xml" PartName="/ppt/slideMasters/slideMaster57.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33.xml"/>
  <Override ContentType="application/vnd.openxmlformats-officedocument.theme+xml" PartName="/ppt/theme/theme17.xml"/>
  <Override ContentType="application/vnd.openxmlformats-officedocument.theme+xml" PartName="/ppt/theme/theme24.xml"/>
  <Override ContentType="application/vnd.openxmlformats-officedocument.theme+xml" PartName="/ppt/theme/theme41.xml"/>
  <Override ContentType="application/vnd.openxmlformats-officedocument.theme+xml" PartName="/ppt/theme/theme50.xml"/>
  <Override ContentType="application/vnd.openxmlformats-officedocument.theme+xml" PartName="/ppt/theme/theme26.xml"/>
  <Override ContentType="application/vnd.openxmlformats-officedocument.theme+xml" PartName="/ppt/theme/theme58.xml"/>
  <Override ContentType="application/vnd.openxmlformats-officedocument.theme+xml" PartName="/ppt/theme/theme32.xml"/>
  <Override ContentType="application/vnd.openxmlformats-officedocument.theme+xml" PartName="/ppt/theme/theme66.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27.xml"/>
  <Override ContentType="application/vnd.openxmlformats-officedocument.theme+xml" PartName="/ppt/theme/theme40.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35.xml"/>
  <Override ContentType="application/vnd.openxmlformats-officedocument.theme+xml" PartName="/ppt/theme/theme15.xml"/>
  <Override ContentType="application/vnd.openxmlformats-officedocument.theme+xml" PartName="/ppt/theme/theme65.xml"/>
  <Override ContentType="application/vnd.openxmlformats-officedocument.theme+xml" PartName="/ppt/theme/theme52.xml"/>
  <Override ContentType="application/vnd.openxmlformats-officedocument.theme+xml" PartName="/ppt/theme/theme9.xml"/>
  <Override ContentType="application/vnd.openxmlformats-officedocument.theme+xml" PartName="/ppt/theme/theme28.xml"/>
  <Override ContentType="application/vnd.openxmlformats-officedocument.theme+xml" PartName="/ppt/theme/theme51.xml"/>
  <Override ContentType="application/vnd.openxmlformats-officedocument.theme+xml" PartName="/ppt/theme/theme21.xml"/>
  <Override ContentType="application/vnd.openxmlformats-officedocument.theme+xml" PartName="/ppt/theme/theme64.xml"/>
  <Override ContentType="application/vnd.openxmlformats-officedocument.theme+xml" PartName="/ppt/theme/theme34.xml"/>
  <Override ContentType="application/vnd.openxmlformats-officedocument.theme+xml" PartName="/ppt/theme/theme2.xml"/>
  <Override ContentType="application/vnd.openxmlformats-officedocument.theme+xml" PartName="/ppt/theme/theme47.xml"/>
  <Override ContentType="application/vnd.openxmlformats-officedocument.theme+xml" PartName="/ppt/theme/theme29.xml"/>
  <Override ContentType="application/vnd.openxmlformats-officedocument.theme+xml" PartName="/ppt/theme/theme59.xml"/>
  <Override ContentType="application/vnd.openxmlformats-officedocument.theme+xml" PartName="/ppt/theme/theme16.xml"/>
  <Override ContentType="application/vnd.openxmlformats-officedocument.theme+xml" PartName="/ppt/theme/theme38.xml"/>
  <Override ContentType="application/vnd.openxmlformats-officedocument.theme+xml" PartName="/ppt/theme/theme6.xml"/>
  <Override ContentType="application/vnd.openxmlformats-officedocument.theme+xml" PartName="/ppt/theme/theme63.xml"/>
  <Override ContentType="application/vnd.openxmlformats-officedocument.theme+xml" PartName="/ppt/theme/theme46.xml"/>
  <Override ContentType="application/vnd.openxmlformats-officedocument.theme+xml" PartName="/ppt/theme/theme20.xml"/>
  <Override ContentType="application/vnd.openxmlformats-officedocument.theme+xml" PartName="/ppt/theme/theme5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7.xml"/>
  <Override ContentType="application/vnd.openxmlformats-officedocument.theme+xml" PartName="/ppt/theme/theme45.xml"/>
  <Override ContentType="application/vnd.openxmlformats-officedocument.theme+xml" PartName="/ppt/theme/theme39.xml"/>
  <Override ContentType="application/vnd.openxmlformats-officedocument.theme+xml" PartName="/ppt/theme/theme62.xml"/>
  <Override ContentType="application/vnd.openxmlformats-officedocument.theme+xml" PartName="/ppt/theme/theme48.xml"/>
  <Override ContentType="application/vnd.openxmlformats-officedocument.theme+xml" PartName="/ppt/theme/theme4.xml"/>
  <Override ContentType="application/vnd.openxmlformats-officedocument.theme+xml" PartName="/ppt/theme/theme36.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53.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44.xml"/>
  <Override ContentType="application/vnd.openxmlformats-officedocument.theme+xml" PartName="/ppt/theme/theme57.xml"/>
  <Override ContentType="application/vnd.openxmlformats-officedocument.theme+xml" PartName="/ppt/theme/theme31.xml"/>
  <Override ContentType="application/vnd.openxmlformats-officedocument.theme+xml" PartName="/ppt/theme/theme49.xml"/>
  <Override ContentType="application/vnd.openxmlformats-officedocument.theme+xml" PartName="/ppt/theme/theme30.xml"/>
  <Override ContentType="application/vnd.openxmlformats-officedocument.theme+xml" PartName="/ppt/theme/theme61.xml"/>
  <Override ContentType="application/vnd.openxmlformats-officedocument.theme+xml" PartName="/ppt/theme/theme43.xml"/>
  <Override ContentType="application/vnd.openxmlformats-officedocument.theme+xml" PartName="/ppt/theme/theme13.xml"/>
  <Override ContentType="application/vnd.openxmlformats-officedocument.theme+xml" PartName="/ppt/theme/theme56.xml"/>
  <Override ContentType="application/vnd.openxmlformats-officedocument.theme+xml" PartName="/ppt/theme/theme37.xml"/>
  <Override ContentType="application/vnd.openxmlformats-officedocument.theme+xml" PartName="/ppt/theme/theme42.xml"/>
  <Override ContentType="application/vnd.openxmlformats-officedocument.theme+xml" PartName="/ppt/theme/theme60.xml"/>
  <Override ContentType="application/vnd.openxmlformats-officedocument.theme+xml" PartName="/ppt/theme/theme25.xml"/>
  <Override ContentType="application/vnd.openxmlformats-officedocument.theme+xml" PartName="/ppt/theme/theme5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256" r:id="rId71"/>
    <p:sldId id="257" r:id="rId72"/>
    <p:sldId id="258" r:id="rId73"/>
    <p:sldId id="259" r:id="rId74"/>
    <p:sldId id="260" r:id="rId75"/>
    <p:sldId id="261" r:id="rId76"/>
    <p:sldId id="262" r:id="rId77"/>
    <p:sldId id="263" r:id="rId78"/>
    <p:sldId id="264" r:id="rId79"/>
    <p:sldId id="265" r:id="rId80"/>
    <p:sldId id="266" r:id="rId81"/>
    <p:sldId id="267" r:id="rId82"/>
    <p:sldId id="268" r:id="rId83"/>
    <p:sldId id="269" r:id="rId84"/>
    <p:sldId id="270" r:id="rId85"/>
    <p:sldId id="271" r:id="rId86"/>
    <p:sldId id="272" r:id="rId87"/>
    <p:sldId id="273" r:id="rId88"/>
    <p:sldId id="274" r:id="rId89"/>
    <p:sldId id="275" r:id="rId90"/>
    <p:sldId id="276" r:id="rId91"/>
    <p:sldId id="277" r:id="rId92"/>
    <p:sldId id="278" r:id="rId93"/>
    <p:sldId id="279" r:id="rId94"/>
    <p:sldId id="280" r:id="rId95"/>
    <p:sldId id="281" r:id="rId96"/>
    <p:sldId id="282" r:id="rId97"/>
    <p:sldId id="283" r:id="rId98"/>
    <p:sldId id="284" r:id="rId99"/>
    <p:sldId id="285" r:id="rId100"/>
    <p:sldId id="286" r:id="rId101"/>
    <p:sldId id="287" r:id="rId102"/>
    <p:sldId id="288" r:id="rId103"/>
    <p:sldId id="289" r:id="rId104"/>
    <p:sldId id="290" r:id="rId105"/>
    <p:sldId id="291" r:id="rId106"/>
    <p:sldId id="292" r:id="rId107"/>
    <p:sldId id="293" r:id="rId108"/>
    <p:sldId id="294" r:id="rId109"/>
    <p:sldId id="295" r:id="rId110"/>
    <p:sldId id="296" r:id="rId111"/>
    <p:sldId id="297" r:id="rId112"/>
    <p:sldId id="298" r:id="rId113"/>
    <p:sldId id="299" r:id="rId114"/>
    <p:sldId id="300" r:id="rId115"/>
    <p:sldId id="301" r:id="rId116"/>
    <p:sldId id="302" r:id="rId117"/>
    <p:sldId id="303" r:id="rId118"/>
    <p:sldId id="304" r:id="rId119"/>
    <p:sldId id="305" r:id="rId120"/>
    <p:sldId id="306" r:id="rId121"/>
    <p:sldId id="307" r:id="rId122"/>
    <p:sldId id="308" r:id="rId123"/>
    <p:sldId id="309" r:id="rId124"/>
    <p:sldId id="310" r:id="rId125"/>
    <p:sldId id="311" r:id="rId126"/>
    <p:sldId id="312" r:id="rId127"/>
    <p:sldId id="313" r:id="rId128"/>
    <p:sldId id="314" r:id="rId129"/>
    <p:sldId id="315" r:id="rId130"/>
    <p:sldId id="316" r:id="rId131"/>
    <p:sldId id="317" r:id="rId132"/>
    <p:sldId id="318" r:id="rId133"/>
    <p:sldId id="319" r:id="rId134"/>
    <p:sldId id="320" r:id="rId135"/>
    <p:sldId id="321" r:id="rId136"/>
    <p:sldId id="322" r:id="rId137"/>
    <p:sldId id="323" r:id="rId138"/>
    <p:sldId id="324" r:id="rId139"/>
    <p:sldId id="325" r:id="rId140"/>
    <p:sldId id="326" r:id="rId141"/>
    <p:sldId id="327" r:id="rId142"/>
    <p:sldId id="328" r:id="rId143"/>
    <p:sldId id="329" r:id="rId144"/>
    <p:sldId id="330" r:id="rId145"/>
    <p:sldId id="331" r:id="rId146"/>
    <p:sldId id="332" r:id="rId147"/>
    <p:sldId id="333" r:id="rId148"/>
    <p:sldId id="334" r:id="rId149"/>
    <p:sldId id="335" r:id="rId150"/>
    <p:sldId id="336" r:id="rId151"/>
    <p:sldId id="337" r:id="rId152"/>
    <p:sldId id="338" r:id="rId153"/>
    <p:sldId id="339" r:id="rId154"/>
    <p:sldId id="340" r:id="rId155"/>
    <p:sldId id="341" r:id="rId156"/>
    <p:sldId id="342" r:id="rId157"/>
    <p:sldId id="343" r:id="rId158"/>
    <p:sldId id="344" r:id="rId159"/>
    <p:sldId id="345" r:id="rId160"/>
    <p:sldId id="346" r:id="rId161"/>
    <p:sldId id="347" r:id="rId162"/>
    <p:sldId id="348" r:id="rId163"/>
    <p:sldId id="349" r:id="rId164"/>
    <p:sldId id="350" r:id="rId165"/>
    <p:sldId id="351" r:id="rId166"/>
    <p:sldId id="352" r:id="rId167"/>
    <p:sldId id="353" r:id="rId168"/>
    <p:sldId id="354" r:id="rId169"/>
    <p:sldId id="355" r:id="rId170"/>
    <p:sldId id="356" r:id="rId171"/>
    <p:sldId id="357" r:id="rId172"/>
    <p:sldId id="358" r:id="rId173"/>
    <p:sldId id="359" r:id="rId174"/>
    <p:sldId id="360" r:id="rId175"/>
    <p:sldId id="361" r:id="rId176"/>
    <p:sldId id="362" r:id="rId177"/>
    <p:sldId id="363" r:id="rId178"/>
    <p:sldId id="364" r:id="rId179"/>
    <p:sldId id="365" r:id="rId180"/>
    <p:sldId id="366" r:id="rId181"/>
    <p:sldId id="367" r:id="rId182"/>
    <p:sldId id="368" r:id="rId183"/>
    <p:sldId id="369" r:id="rId184"/>
    <p:sldId id="370" r:id="rId185"/>
    <p:sldId id="371" r:id="rId186"/>
    <p:sldId id="372" r:id="rId187"/>
    <p:sldId id="373" r:id="rId188"/>
    <p:sldId id="374" r:id="rId189"/>
    <p:sldId id="375" r:id="rId190"/>
    <p:sldId id="376" r:id="rId191"/>
    <p:sldId id="377" r:id="rId192"/>
    <p:sldId id="378" r:id="rId193"/>
    <p:sldId id="379" r:id="rId194"/>
    <p:sldId id="380" r:id="rId195"/>
    <p:sldId id="381" r:id="rId196"/>
    <p:sldId id="382" r:id="rId197"/>
    <p:sldId id="383" r:id="rId198"/>
    <p:sldId id="384" r:id="rId199"/>
    <p:sldId id="385" r:id="rId200"/>
    <p:sldId id="386" r:id="rId201"/>
    <p:sldId id="387" r:id="rId202"/>
    <p:sldId id="388" r:id="rId203"/>
    <p:sldId id="389" r:id="rId204"/>
    <p:sldId id="390" r:id="rId205"/>
    <p:sldId id="391" r:id="rId206"/>
    <p:sldId id="392" r:id="rId207"/>
    <p:sldId id="393" r:id="rId208"/>
    <p:sldId id="394" r:id="rId209"/>
    <p:sldId id="395" r:id="rId210"/>
    <p:sldId id="396" r:id="rId211"/>
    <p:sldId id="397" r:id="rId212"/>
    <p:sldId id="398" r:id="rId213"/>
    <p:sldId id="399" r:id="rId214"/>
    <p:sldId id="400" r:id="rId215"/>
    <p:sldId id="401" r:id="rId216"/>
    <p:sldId id="402" r:id="rId217"/>
    <p:sldId id="403" r:id="rId218"/>
    <p:sldId id="404" r:id="rId219"/>
    <p:sldId id="405" r:id="rId220"/>
    <p:sldId id="406" r:id="rId221"/>
    <p:sldId id="407" r:id="rId222"/>
    <p:sldId id="408" r:id="rId223"/>
    <p:sldId id="409" r:id="rId224"/>
    <p:sldId id="410" r:id="rId225"/>
    <p:sldId id="411" r:id="rId226"/>
    <p:sldId id="412" r:id="rId227"/>
    <p:sldId id="413" r:id="rId228"/>
    <p:sldId id="414" r:id="rId229"/>
    <p:sldId id="415" r:id="rId230"/>
    <p:sldId id="416" r:id="rId231"/>
    <p:sldId id="417" r:id="rId232"/>
    <p:sldId id="418" r:id="rId233"/>
    <p:sldId id="419" r:id="rId234"/>
    <p:sldId id="420" r:id="rId235"/>
    <p:sldId id="421" r:id="rId236"/>
    <p:sldId id="422" r:id="rId237"/>
    <p:sldId id="423" r:id="rId238"/>
    <p:sldId id="424" r:id="rId239"/>
    <p:sldId id="425" r:id="rId240"/>
    <p:sldId id="426" r:id="rId241"/>
    <p:sldId id="427" r:id="rId242"/>
    <p:sldId id="428" r:id="rId243"/>
    <p:sldId id="429" r:id="rId244"/>
    <p:sldId id="430" r:id="rId245"/>
    <p:sldId id="431" r:id="rId246"/>
    <p:sldId id="432" r:id="rId247"/>
    <p:sldId id="433" r:id="rId248"/>
    <p:sldId id="434" r:id="rId249"/>
    <p:sldId id="435" r:id="rId250"/>
    <p:sldId id="436" r:id="rId251"/>
    <p:sldId id="437" r:id="rId252"/>
    <p:sldId id="438" r:id="rId253"/>
    <p:sldId id="439" r:id="rId254"/>
    <p:sldId id="440" r:id="rId255"/>
    <p:sldId id="441" r:id="rId256"/>
    <p:sldId id="442" r:id="rId257"/>
    <p:sldId id="443" r:id="rId258"/>
    <p:sldId id="444" r:id="rId259"/>
    <p:sldId id="445" r:id="rId260"/>
    <p:sldId id="446" r:id="rId261"/>
    <p:sldId id="447" r:id="rId262"/>
    <p:sldId id="448" r:id="rId263"/>
    <p:sldId id="449" r:id="rId264"/>
    <p:sldId id="450" r:id="rId265"/>
    <p:sldId id="451" r:id="rId266"/>
    <p:sldId id="452" r:id="rId267"/>
    <p:sldId id="453" r:id="rId268"/>
    <p:sldId id="454" r:id="rId269"/>
    <p:sldId id="455" r:id="rId270"/>
    <p:sldId id="456" r:id="rId271"/>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Master" Target="slideMasters/slideMaster36.xml"/><Relationship Id="rId190" Type="http://schemas.openxmlformats.org/officeDocument/2006/relationships/slide" Target="slides/slide120.xml"/><Relationship Id="rId42" Type="http://schemas.openxmlformats.org/officeDocument/2006/relationships/slideMaster" Target="slideMasters/slideMaster38.xml"/><Relationship Id="rId41" Type="http://schemas.openxmlformats.org/officeDocument/2006/relationships/slideMaster" Target="slideMasters/slideMaster37.xml"/><Relationship Id="rId44" Type="http://schemas.openxmlformats.org/officeDocument/2006/relationships/slideMaster" Target="slideMasters/slideMaster40.xml"/><Relationship Id="rId194" Type="http://schemas.openxmlformats.org/officeDocument/2006/relationships/slide" Target="slides/slide124.xml"/><Relationship Id="rId43" Type="http://schemas.openxmlformats.org/officeDocument/2006/relationships/slideMaster" Target="slideMasters/slideMaster39.xml"/><Relationship Id="rId193" Type="http://schemas.openxmlformats.org/officeDocument/2006/relationships/slide" Target="slides/slide123.xml"/><Relationship Id="rId46" Type="http://schemas.openxmlformats.org/officeDocument/2006/relationships/slideMaster" Target="slideMasters/slideMaster42.xml"/><Relationship Id="rId192" Type="http://schemas.openxmlformats.org/officeDocument/2006/relationships/slide" Target="slides/slide122.xml"/><Relationship Id="rId45" Type="http://schemas.openxmlformats.org/officeDocument/2006/relationships/slideMaster" Target="slideMasters/slideMaster41.xml"/><Relationship Id="rId191" Type="http://schemas.openxmlformats.org/officeDocument/2006/relationships/slide" Target="slides/slide121.xml"/><Relationship Id="rId48" Type="http://schemas.openxmlformats.org/officeDocument/2006/relationships/slideMaster" Target="slideMasters/slideMaster44.xml"/><Relationship Id="rId187" Type="http://schemas.openxmlformats.org/officeDocument/2006/relationships/slide" Target="slides/slide117.xml"/><Relationship Id="rId47" Type="http://schemas.openxmlformats.org/officeDocument/2006/relationships/slideMaster" Target="slideMasters/slideMaster43.xml"/><Relationship Id="rId186" Type="http://schemas.openxmlformats.org/officeDocument/2006/relationships/slide" Target="slides/slide116.xml"/><Relationship Id="rId185" Type="http://schemas.openxmlformats.org/officeDocument/2006/relationships/slide" Target="slides/slide115.xml"/><Relationship Id="rId49" Type="http://schemas.openxmlformats.org/officeDocument/2006/relationships/slideMaster" Target="slideMasters/slideMaster45.xml"/><Relationship Id="rId184" Type="http://schemas.openxmlformats.org/officeDocument/2006/relationships/slide" Target="slides/slide114.xml"/><Relationship Id="rId189" Type="http://schemas.openxmlformats.org/officeDocument/2006/relationships/slide" Target="slides/slide119.xml"/><Relationship Id="rId188" Type="http://schemas.openxmlformats.org/officeDocument/2006/relationships/slide" Target="slides/slide118.xml"/><Relationship Id="rId31" Type="http://schemas.openxmlformats.org/officeDocument/2006/relationships/slideMaster" Target="slideMasters/slideMaster27.xml"/><Relationship Id="rId30" Type="http://schemas.openxmlformats.org/officeDocument/2006/relationships/slideMaster" Target="slideMasters/slideMaster26.xml"/><Relationship Id="rId33" Type="http://schemas.openxmlformats.org/officeDocument/2006/relationships/slideMaster" Target="slideMasters/slideMaster29.xml"/><Relationship Id="rId183" Type="http://schemas.openxmlformats.org/officeDocument/2006/relationships/slide" Target="slides/slide113.xml"/><Relationship Id="rId32" Type="http://schemas.openxmlformats.org/officeDocument/2006/relationships/slideMaster" Target="slideMasters/slideMaster28.xml"/><Relationship Id="rId182" Type="http://schemas.openxmlformats.org/officeDocument/2006/relationships/slide" Target="slides/slide112.xml"/><Relationship Id="rId35" Type="http://schemas.openxmlformats.org/officeDocument/2006/relationships/slideMaster" Target="slideMasters/slideMaster31.xml"/><Relationship Id="rId181" Type="http://schemas.openxmlformats.org/officeDocument/2006/relationships/slide" Target="slides/slide111.xml"/><Relationship Id="rId34" Type="http://schemas.openxmlformats.org/officeDocument/2006/relationships/slideMaster" Target="slideMasters/slideMaster30.xml"/><Relationship Id="rId180" Type="http://schemas.openxmlformats.org/officeDocument/2006/relationships/slide" Target="slides/slide110.xml"/><Relationship Id="rId37" Type="http://schemas.openxmlformats.org/officeDocument/2006/relationships/slideMaster" Target="slideMasters/slideMaster33.xml"/><Relationship Id="rId176" Type="http://schemas.openxmlformats.org/officeDocument/2006/relationships/slide" Target="slides/slide106.xml"/><Relationship Id="rId297" Type="http://schemas.openxmlformats.org/officeDocument/2006/relationships/font" Target="fonts/Bodoni-italic.fntdata"/><Relationship Id="rId36" Type="http://schemas.openxmlformats.org/officeDocument/2006/relationships/slideMaster" Target="slideMasters/slideMaster32.xml"/><Relationship Id="rId175" Type="http://schemas.openxmlformats.org/officeDocument/2006/relationships/slide" Target="slides/slide105.xml"/><Relationship Id="rId296" Type="http://schemas.openxmlformats.org/officeDocument/2006/relationships/font" Target="fonts/Bodoni-bold.fntdata"/><Relationship Id="rId39" Type="http://schemas.openxmlformats.org/officeDocument/2006/relationships/slideMaster" Target="slideMasters/slideMaster35.xml"/><Relationship Id="rId174" Type="http://schemas.openxmlformats.org/officeDocument/2006/relationships/slide" Target="slides/slide104.xml"/><Relationship Id="rId295" Type="http://schemas.openxmlformats.org/officeDocument/2006/relationships/font" Target="fonts/Bodoni-regular.fntdata"/><Relationship Id="rId38" Type="http://schemas.openxmlformats.org/officeDocument/2006/relationships/slideMaster" Target="slideMasters/slideMaster34.xml"/><Relationship Id="rId173" Type="http://schemas.openxmlformats.org/officeDocument/2006/relationships/slide" Target="slides/slide103.xml"/><Relationship Id="rId294" Type="http://schemas.openxmlformats.org/officeDocument/2006/relationships/font" Target="fonts/Cabin-boldItalic.fntdata"/><Relationship Id="rId179" Type="http://schemas.openxmlformats.org/officeDocument/2006/relationships/slide" Target="slides/slide109.xml"/><Relationship Id="rId178" Type="http://schemas.openxmlformats.org/officeDocument/2006/relationships/slide" Target="slides/slide108.xml"/><Relationship Id="rId299" Type="http://schemas.openxmlformats.org/officeDocument/2006/relationships/font" Target="fonts/JosefinSans-regular.fntdata"/><Relationship Id="rId177" Type="http://schemas.openxmlformats.org/officeDocument/2006/relationships/slide" Target="slides/slide107.xml"/><Relationship Id="rId298" Type="http://schemas.openxmlformats.org/officeDocument/2006/relationships/font" Target="fonts/Bodoni-boldItalic.fntdata"/><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25" Type="http://schemas.openxmlformats.org/officeDocument/2006/relationships/slideMaster" Target="slideMasters/slideMaster2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slide" Target="slides/slide128.xml"/><Relationship Id="rId14" Type="http://schemas.openxmlformats.org/officeDocument/2006/relationships/slideMaster" Target="slideMasters/slideMaster10.xml"/><Relationship Id="rId197" Type="http://schemas.openxmlformats.org/officeDocument/2006/relationships/slide" Target="slides/slide127.xml"/><Relationship Id="rId17" Type="http://schemas.openxmlformats.org/officeDocument/2006/relationships/slideMaster" Target="slideMasters/slideMaster13.xml"/><Relationship Id="rId196" Type="http://schemas.openxmlformats.org/officeDocument/2006/relationships/slide" Target="slides/slide126.xml"/><Relationship Id="rId16" Type="http://schemas.openxmlformats.org/officeDocument/2006/relationships/slideMaster" Target="slideMasters/slideMaster12.xml"/><Relationship Id="rId195" Type="http://schemas.openxmlformats.org/officeDocument/2006/relationships/slide" Target="slides/slide125.xml"/><Relationship Id="rId19" Type="http://schemas.openxmlformats.org/officeDocument/2006/relationships/slideMaster" Target="slideMasters/slideMaster15.xml"/><Relationship Id="rId18" Type="http://schemas.openxmlformats.org/officeDocument/2006/relationships/slideMaster" Target="slideMasters/slideMaster14.xml"/><Relationship Id="rId199" Type="http://schemas.openxmlformats.org/officeDocument/2006/relationships/slide" Target="slides/slide129.xml"/><Relationship Id="rId84" Type="http://schemas.openxmlformats.org/officeDocument/2006/relationships/slide" Target="slides/slide14.xml"/><Relationship Id="rId83" Type="http://schemas.openxmlformats.org/officeDocument/2006/relationships/slide" Target="slides/slide13.xml"/><Relationship Id="rId86" Type="http://schemas.openxmlformats.org/officeDocument/2006/relationships/slide" Target="slides/slide16.xml"/><Relationship Id="rId85" Type="http://schemas.openxmlformats.org/officeDocument/2006/relationships/slide" Target="slides/slide15.xml"/><Relationship Id="rId88" Type="http://schemas.openxmlformats.org/officeDocument/2006/relationships/slide" Target="slides/slide18.xml"/><Relationship Id="rId150" Type="http://schemas.openxmlformats.org/officeDocument/2006/relationships/slide" Target="slides/slide80.xml"/><Relationship Id="rId271" Type="http://schemas.openxmlformats.org/officeDocument/2006/relationships/slide" Target="slides/slide201.xml"/><Relationship Id="rId87" Type="http://schemas.openxmlformats.org/officeDocument/2006/relationships/slide" Target="slides/slide17.xml"/><Relationship Id="rId270" Type="http://schemas.openxmlformats.org/officeDocument/2006/relationships/slide" Target="slides/slide200.xml"/><Relationship Id="rId89" Type="http://schemas.openxmlformats.org/officeDocument/2006/relationships/slide" Target="slides/slide19.xml"/><Relationship Id="rId80" Type="http://schemas.openxmlformats.org/officeDocument/2006/relationships/slide" Target="slides/slide10.xml"/><Relationship Id="rId82" Type="http://schemas.openxmlformats.org/officeDocument/2006/relationships/slide" Target="slides/slide12.xml"/><Relationship Id="rId81" Type="http://schemas.openxmlformats.org/officeDocument/2006/relationships/slide" Target="slides/slide11.xml"/><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79.xml"/><Relationship Id="rId4" Type="http://schemas.openxmlformats.org/officeDocument/2006/relationships/tableStyles" Target="tableStyles.xml"/><Relationship Id="rId148" Type="http://schemas.openxmlformats.org/officeDocument/2006/relationships/slide" Target="slides/slide78.xml"/><Relationship Id="rId269" Type="http://schemas.openxmlformats.org/officeDocument/2006/relationships/slide" Target="slides/slide199.xml"/><Relationship Id="rId9" Type="http://schemas.openxmlformats.org/officeDocument/2006/relationships/slideMaster" Target="slideMasters/slideMaster5.xml"/><Relationship Id="rId143" Type="http://schemas.openxmlformats.org/officeDocument/2006/relationships/slide" Target="slides/slide73.xml"/><Relationship Id="rId264" Type="http://schemas.openxmlformats.org/officeDocument/2006/relationships/slide" Target="slides/slide194.xml"/><Relationship Id="rId142" Type="http://schemas.openxmlformats.org/officeDocument/2006/relationships/slide" Target="slides/slide72.xml"/><Relationship Id="rId263" Type="http://schemas.openxmlformats.org/officeDocument/2006/relationships/slide" Target="slides/slide193.xml"/><Relationship Id="rId141" Type="http://schemas.openxmlformats.org/officeDocument/2006/relationships/slide" Target="slides/slide71.xml"/><Relationship Id="rId262" Type="http://schemas.openxmlformats.org/officeDocument/2006/relationships/slide" Target="slides/slide192.xml"/><Relationship Id="rId140" Type="http://schemas.openxmlformats.org/officeDocument/2006/relationships/slide" Target="slides/slide70.xml"/><Relationship Id="rId261" Type="http://schemas.openxmlformats.org/officeDocument/2006/relationships/slide" Target="slides/slide191.xml"/><Relationship Id="rId5" Type="http://schemas.openxmlformats.org/officeDocument/2006/relationships/slideMaster" Target="slideMasters/slideMaster1.xml"/><Relationship Id="rId147" Type="http://schemas.openxmlformats.org/officeDocument/2006/relationships/slide" Target="slides/slide77.xml"/><Relationship Id="rId268" Type="http://schemas.openxmlformats.org/officeDocument/2006/relationships/slide" Target="slides/slide198.xml"/><Relationship Id="rId6" Type="http://schemas.openxmlformats.org/officeDocument/2006/relationships/slideMaster" Target="slideMasters/slideMaster2.xml"/><Relationship Id="rId146" Type="http://schemas.openxmlformats.org/officeDocument/2006/relationships/slide" Target="slides/slide76.xml"/><Relationship Id="rId267" Type="http://schemas.openxmlformats.org/officeDocument/2006/relationships/slide" Target="slides/slide197.xml"/><Relationship Id="rId7" Type="http://schemas.openxmlformats.org/officeDocument/2006/relationships/slideMaster" Target="slideMasters/slideMaster3.xml"/><Relationship Id="rId145" Type="http://schemas.openxmlformats.org/officeDocument/2006/relationships/slide" Target="slides/slide75.xml"/><Relationship Id="rId266" Type="http://schemas.openxmlformats.org/officeDocument/2006/relationships/slide" Target="slides/slide196.xml"/><Relationship Id="rId8" Type="http://schemas.openxmlformats.org/officeDocument/2006/relationships/slideMaster" Target="slideMasters/slideMaster4.xml"/><Relationship Id="rId144" Type="http://schemas.openxmlformats.org/officeDocument/2006/relationships/slide" Target="slides/slide74.xml"/><Relationship Id="rId265" Type="http://schemas.openxmlformats.org/officeDocument/2006/relationships/slide" Target="slides/slide195.xml"/><Relationship Id="rId73" Type="http://schemas.openxmlformats.org/officeDocument/2006/relationships/slide" Target="slides/slide3.xml"/><Relationship Id="rId72" Type="http://schemas.openxmlformats.org/officeDocument/2006/relationships/slide" Target="slides/slide2.xml"/><Relationship Id="rId75" Type="http://schemas.openxmlformats.org/officeDocument/2006/relationships/slide" Target="slides/slide5.xml"/><Relationship Id="rId74" Type="http://schemas.openxmlformats.org/officeDocument/2006/relationships/slide" Target="slides/slide4.xml"/><Relationship Id="rId77" Type="http://schemas.openxmlformats.org/officeDocument/2006/relationships/slide" Target="slides/slide7.xml"/><Relationship Id="rId260" Type="http://schemas.openxmlformats.org/officeDocument/2006/relationships/slide" Target="slides/slide190.xml"/><Relationship Id="rId76" Type="http://schemas.openxmlformats.org/officeDocument/2006/relationships/slide" Target="slides/slide6.xml"/><Relationship Id="rId79" Type="http://schemas.openxmlformats.org/officeDocument/2006/relationships/slide" Target="slides/slide9.xml"/><Relationship Id="rId78" Type="http://schemas.openxmlformats.org/officeDocument/2006/relationships/slide" Target="slides/slide8.xml"/><Relationship Id="rId71" Type="http://schemas.openxmlformats.org/officeDocument/2006/relationships/slide" Target="slides/slide1.xml"/><Relationship Id="rId70" Type="http://schemas.openxmlformats.org/officeDocument/2006/relationships/notesMaster" Target="notesMasters/notesMaster1.xml"/><Relationship Id="rId139" Type="http://schemas.openxmlformats.org/officeDocument/2006/relationships/slide" Target="slides/slide69.xml"/><Relationship Id="rId138" Type="http://schemas.openxmlformats.org/officeDocument/2006/relationships/slide" Target="slides/slide68.xml"/><Relationship Id="rId259" Type="http://schemas.openxmlformats.org/officeDocument/2006/relationships/slide" Target="slides/slide189.xml"/><Relationship Id="rId137" Type="http://schemas.openxmlformats.org/officeDocument/2006/relationships/slide" Target="slides/slide67.xml"/><Relationship Id="rId258" Type="http://schemas.openxmlformats.org/officeDocument/2006/relationships/slide" Target="slides/slide188.xml"/><Relationship Id="rId132" Type="http://schemas.openxmlformats.org/officeDocument/2006/relationships/slide" Target="slides/slide62.xml"/><Relationship Id="rId253" Type="http://schemas.openxmlformats.org/officeDocument/2006/relationships/slide" Target="slides/slide183.xml"/><Relationship Id="rId131" Type="http://schemas.openxmlformats.org/officeDocument/2006/relationships/slide" Target="slides/slide61.xml"/><Relationship Id="rId252" Type="http://schemas.openxmlformats.org/officeDocument/2006/relationships/slide" Target="slides/slide182.xml"/><Relationship Id="rId130" Type="http://schemas.openxmlformats.org/officeDocument/2006/relationships/slide" Target="slides/slide60.xml"/><Relationship Id="rId251" Type="http://schemas.openxmlformats.org/officeDocument/2006/relationships/slide" Target="slides/slide181.xml"/><Relationship Id="rId250" Type="http://schemas.openxmlformats.org/officeDocument/2006/relationships/slide" Target="slides/slide180.xml"/><Relationship Id="rId136" Type="http://schemas.openxmlformats.org/officeDocument/2006/relationships/slide" Target="slides/slide66.xml"/><Relationship Id="rId257" Type="http://schemas.openxmlformats.org/officeDocument/2006/relationships/slide" Target="slides/slide187.xml"/><Relationship Id="rId135" Type="http://schemas.openxmlformats.org/officeDocument/2006/relationships/slide" Target="slides/slide65.xml"/><Relationship Id="rId256" Type="http://schemas.openxmlformats.org/officeDocument/2006/relationships/slide" Target="slides/slide186.xml"/><Relationship Id="rId134" Type="http://schemas.openxmlformats.org/officeDocument/2006/relationships/slide" Target="slides/slide64.xml"/><Relationship Id="rId255" Type="http://schemas.openxmlformats.org/officeDocument/2006/relationships/slide" Target="slides/slide185.xml"/><Relationship Id="rId133" Type="http://schemas.openxmlformats.org/officeDocument/2006/relationships/slide" Target="slides/slide63.xml"/><Relationship Id="rId254" Type="http://schemas.openxmlformats.org/officeDocument/2006/relationships/slide" Target="slides/slide184.xml"/><Relationship Id="rId62" Type="http://schemas.openxmlformats.org/officeDocument/2006/relationships/slideMaster" Target="slideMasters/slideMaster58.xml"/><Relationship Id="rId61" Type="http://schemas.openxmlformats.org/officeDocument/2006/relationships/slideMaster" Target="slideMasters/slideMaster57.xml"/><Relationship Id="rId64" Type="http://schemas.openxmlformats.org/officeDocument/2006/relationships/slideMaster" Target="slideMasters/slideMaster60.xml"/><Relationship Id="rId63" Type="http://schemas.openxmlformats.org/officeDocument/2006/relationships/slideMaster" Target="slideMasters/slideMaster59.xml"/><Relationship Id="rId66" Type="http://schemas.openxmlformats.org/officeDocument/2006/relationships/slideMaster" Target="slideMasters/slideMaster62.xml"/><Relationship Id="rId172" Type="http://schemas.openxmlformats.org/officeDocument/2006/relationships/slide" Target="slides/slide102.xml"/><Relationship Id="rId293" Type="http://schemas.openxmlformats.org/officeDocument/2006/relationships/font" Target="fonts/Cabin-italic.fntdata"/><Relationship Id="rId65" Type="http://schemas.openxmlformats.org/officeDocument/2006/relationships/slideMaster" Target="slideMasters/slideMaster61.xml"/><Relationship Id="rId171" Type="http://schemas.openxmlformats.org/officeDocument/2006/relationships/slide" Target="slides/slide101.xml"/><Relationship Id="rId292" Type="http://schemas.openxmlformats.org/officeDocument/2006/relationships/font" Target="fonts/Cabin-bold.fntdata"/><Relationship Id="rId68" Type="http://schemas.openxmlformats.org/officeDocument/2006/relationships/slideMaster" Target="slideMasters/slideMaster64.xml"/><Relationship Id="rId170" Type="http://schemas.openxmlformats.org/officeDocument/2006/relationships/slide" Target="slides/slide100.xml"/><Relationship Id="rId291" Type="http://schemas.openxmlformats.org/officeDocument/2006/relationships/font" Target="fonts/Cabin-regular.fntdata"/><Relationship Id="rId67" Type="http://schemas.openxmlformats.org/officeDocument/2006/relationships/slideMaster" Target="slideMasters/slideMaster63.xml"/><Relationship Id="rId290" Type="http://schemas.openxmlformats.org/officeDocument/2006/relationships/font" Target="fonts/OverlockSC-regular.fntdata"/><Relationship Id="rId60" Type="http://schemas.openxmlformats.org/officeDocument/2006/relationships/slideMaster" Target="slideMasters/slideMaster56.xml"/><Relationship Id="rId165" Type="http://schemas.openxmlformats.org/officeDocument/2006/relationships/slide" Target="slides/slide95.xml"/><Relationship Id="rId286" Type="http://schemas.openxmlformats.org/officeDocument/2006/relationships/font" Target="fonts/Roboto-italic.fntdata"/><Relationship Id="rId69" Type="http://schemas.openxmlformats.org/officeDocument/2006/relationships/slideMaster" Target="slideMasters/slideMaster65.xml"/><Relationship Id="rId164" Type="http://schemas.openxmlformats.org/officeDocument/2006/relationships/slide" Target="slides/slide94.xml"/><Relationship Id="rId285" Type="http://schemas.openxmlformats.org/officeDocument/2006/relationships/font" Target="fonts/Roboto-bold.fntdata"/><Relationship Id="rId163" Type="http://schemas.openxmlformats.org/officeDocument/2006/relationships/slide" Target="slides/slide93.xml"/><Relationship Id="rId284" Type="http://schemas.openxmlformats.org/officeDocument/2006/relationships/font" Target="fonts/Roboto-regular.fntdata"/><Relationship Id="rId162" Type="http://schemas.openxmlformats.org/officeDocument/2006/relationships/slide" Target="slides/slide92.xml"/><Relationship Id="rId283" Type="http://schemas.openxmlformats.org/officeDocument/2006/relationships/font" Target="fonts/PoiretOne-regular.fntdata"/><Relationship Id="rId169" Type="http://schemas.openxmlformats.org/officeDocument/2006/relationships/slide" Target="slides/slide99.xml"/><Relationship Id="rId168" Type="http://schemas.openxmlformats.org/officeDocument/2006/relationships/slide" Target="slides/slide98.xml"/><Relationship Id="rId289" Type="http://schemas.openxmlformats.org/officeDocument/2006/relationships/font" Target="fonts/AmaticSC-bold.fntdata"/><Relationship Id="rId167" Type="http://schemas.openxmlformats.org/officeDocument/2006/relationships/slide" Target="slides/slide97.xml"/><Relationship Id="rId288" Type="http://schemas.openxmlformats.org/officeDocument/2006/relationships/font" Target="fonts/AmaticSC-regular.fntdata"/><Relationship Id="rId166" Type="http://schemas.openxmlformats.org/officeDocument/2006/relationships/slide" Target="slides/slide96.xml"/><Relationship Id="rId287" Type="http://schemas.openxmlformats.org/officeDocument/2006/relationships/font" Target="fonts/Roboto-boldItalic.fntdata"/><Relationship Id="rId51" Type="http://schemas.openxmlformats.org/officeDocument/2006/relationships/slideMaster" Target="slideMasters/slideMaster47.xml"/><Relationship Id="rId50" Type="http://schemas.openxmlformats.org/officeDocument/2006/relationships/slideMaster" Target="slideMasters/slideMaster46.xml"/><Relationship Id="rId53" Type="http://schemas.openxmlformats.org/officeDocument/2006/relationships/slideMaster" Target="slideMasters/slideMaster49.xml"/><Relationship Id="rId52" Type="http://schemas.openxmlformats.org/officeDocument/2006/relationships/slideMaster" Target="slideMasters/slideMaster48.xml"/><Relationship Id="rId55" Type="http://schemas.openxmlformats.org/officeDocument/2006/relationships/slideMaster" Target="slideMasters/slideMaster51.xml"/><Relationship Id="rId161" Type="http://schemas.openxmlformats.org/officeDocument/2006/relationships/slide" Target="slides/slide91.xml"/><Relationship Id="rId282" Type="http://schemas.openxmlformats.org/officeDocument/2006/relationships/font" Target="fonts/ShadowsIntoLightTwo-regular.fntdata"/><Relationship Id="rId54" Type="http://schemas.openxmlformats.org/officeDocument/2006/relationships/slideMaster" Target="slideMasters/slideMaster50.xml"/><Relationship Id="rId160" Type="http://schemas.openxmlformats.org/officeDocument/2006/relationships/slide" Target="slides/slide90.xml"/><Relationship Id="rId281" Type="http://schemas.openxmlformats.org/officeDocument/2006/relationships/font" Target="fonts/PermanentMarker-regular.fntdata"/><Relationship Id="rId57" Type="http://schemas.openxmlformats.org/officeDocument/2006/relationships/slideMaster" Target="slideMasters/slideMaster53.xml"/><Relationship Id="rId280" Type="http://schemas.openxmlformats.org/officeDocument/2006/relationships/font" Target="fonts/UbuntuCondensed-regular.fntdata"/><Relationship Id="rId56" Type="http://schemas.openxmlformats.org/officeDocument/2006/relationships/slideMaster" Target="slideMasters/slideMaster52.xml"/><Relationship Id="rId159" Type="http://schemas.openxmlformats.org/officeDocument/2006/relationships/slide" Target="slides/slide89.xml"/><Relationship Id="rId59" Type="http://schemas.openxmlformats.org/officeDocument/2006/relationships/slideMaster" Target="slideMasters/slideMaster55.xml"/><Relationship Id="rId154" Type="http://schemas.openxmlformats.org/officeDocument/2006/relationships/slide" Target="slides/slide84.xml"/><Relationship Id="rId275" Type="http://schemas.openxmlformats.org/officeDocument/2006/relationships/font" Target="fonts/ArchitectsDaughter-regular.fntdata"/><Relationship Id="rId58" Type="http://schemas.openxmlformats.org/officeDocument/2006/relationships/slideMaster" Target="slideMasters/slideMaster54.xml"/><Relationship Id="rId153" Type="http://schemas.openxmlformats.org/officeDocument/2006/relationships/slide" Target="slides/slide83.xml"/><Relationship Id="rId274" Type="http://schemas.openxmlformats.org/officeDocument/2006/relationships/font" Target="fonts/Quattrocento-bold.fntdata"/><Relationship Id="rId152" Type="http://schemas.openxmlformats.org/officeDocument/2006/relationships/slide" Target="slides/slide82.xml"/><Relationship Id="rId273" Type="http://schemas.openxmlformats.org/officeDocument/2006/relationships/font" Target="fonts/Quattrocento-regular.fntdata"/><Relationship Id="rId151" Type="http://schemas.openxmlformats.org/officeDocument/2006/relationships/slide" Target="slides/slide81.xml"/><Relationship Id="rId272" Type="http://schemas.openxmlformats.org/officeDocument/2006/relationships/font" Target="fonts/Gruppo-regular.fntdata"/><Relationship Id="rId158" Type="http://schemas.openxmlformats.org/officeDocument/2006/relationships/slide" Target="slides/slide88.xml"/><Relationship Id="rId279" Type="http://schemas.openxmlformats.org/officeDocument/2006/relationships/font" Target="fonts/Inter-boldItalic.fntdata"/><Relationship Id="rId157" Type="http://schemas.openxmlformats.org/officeDocument/2006/relationships/slide" Target="slides/slide87.xml"/><Relationship Id="rId278" Type="http://schemas.openxmlformats.org/officeDocument/2006/relationships/font" Target="fonts/Inter-italic.fntdata"/><Relationship Id="rId156" Type="http://schemas.openxmlformats.org/officeDocument/2006/relationships/slide" Target="slides/slide86.xml"/><Relationship Id="rId277" Type="http://schemas.openxmlformats.org/officeDocument/2006/relationships/font" Target="fonts/Inter-bold.fntdata"/><Relationship Id="rId155" Type="http://schemas.openxmlformats.org/officeDocument/2006/relationships/slide" Target="slides/slide85.xml"/><Relationship Id="rId276" Type="http://schemas.openxmlformats.org/officeDocument/2006/relationships/font" Target="fonts/Inter-regular.fntdata"/><Relationship Id="rId107" Type="http://schemas.openxmlformats.org/officeDocument/2006/relationships/slide" Target="slides/slide37.xml"/><Relationship Id="rId228" Type="http://schemas.openxmlformats.org/officeDocument/2006/relationships/slide" Target="slides/slide158.xml"/><Relationship Id="rId106" Type="http://schemas.openxmlformats.org/officeDocument/2006/relationships/slide" Target="slides/slide36.xml"/><Relationship Id="rId227" Type="http://schemas.openxmlformats.org/officeDocument/2006/relationships/slide" Target="slides/slide157.xml"/><Relationship Id="rId105" Type="http://schemas.openxmlformats.org/officeDocument/2006/relationships/slide" Target="slides/slide35.xml"/><Relationship Id="rId226" Type="http://schemas.openxmlformats.org/officeDocument/2006/relationships/slide" Target="slides/slide156.xml"/><Relationship Id="rId104" Type="http://schemas.openxmlformats.org/officeDocument/2006/relationships/slide" Target="slides/slide34.xml"/><Relationship Id="rId225" Type="http://schemas.openxmlformats.org/officeDocument/2006/relationships/slide" Target="slides/slide155.xml"/><Relationship Id="rId109" Type="http://schemas.openxmlformats.org/officeDocument/2006/relationships/slide" Target="slides/slide39.xml"/><Relationship Id="rId108" Type="http://schemas.openxmlformats.org/officeDocument/2006/relationships/slide" Target="slides/slide38.xml"/><Relationship Id="rId229" Type="http://schemas.openxmlformats.org/officeDocument/2006/relationships/slide" Target="slides/slide159.xml"/><Relationship Id="rId220" Type="http://schemas.openxmlformats.org/officeDocument/2006/relationships/slide" Target="slides/slide150.xml"/><Relationship Id="rId341" Type="http://schemas.openxmlformats.org/officeDocument/2006/relationships/font" Target="fonts/OpenSans-italic.fntdata"/><Relationship Id="rId340" Type="http://schemas.openxmlformats.org/officeDocument/2006/relationships/font" Target="fonts/OpenSans-bold.fntdata"/><Relationship Id="rId103" Type="http://schemas.openxmlformats.org/officeDocument/2006/relationships/slide" Target="slides/slide33.xml"/><Relationship Id="rId224" Type="http://schemas.openxmlformats.org/officeDocument/2006/relationships/slide" Target="slides/slide154.xml"/><Relationship Id="rId102" Type="http://schemas.openxmlformats.org/officeDocument/2006/relationships/slide" Target="slides/slide32.xml"/><Relationship Id="rId223" Type="http://schemas.openxmlformats.org/officeDocument/2006/relationships/slide" Target="slides/slide153.xml"/><Relationship Id="rId101" Type="http://schemas.openxmlformats.org/officeDocument/2006/relationships/slide" Target="slides/slide31.xml"/><Relationship Id="rId222" Type="http://schemas.openxmlformats.org/officeDocument/2006/relationships/slide" Target="slides/slide152.xml"/><Relationship Id="rId100" Type="http://schemas.openxmlformats.org/officeDocument/2006/relationships/slide" Target="slides/slide30.xml"/><Relationship Id="rId221" Type="http://schemas.openxmlformats.org/officeDocument/2006/relationships/slide" Target="slides/slide151.xml"/><Relationship Id="rId342" Type="http://schemas.openxmlformats.org/officeDocument/2006/relationships/font" Target="fonts/OpenSans-boldItalic.fntdata"/><Relationship Id="rId217" Type="http://schemas.openxmlformats.org/officeDocument/2006/relationships/slide" Target="slides/slide147.xml"/><Relationship Id="rId338" Type="http://schemas.openxmlformats.org/officeDocument/2006/relationships/font" Target="fonts/GillSans-bold.fntdata"/><Relationship Id="rId216" Type="http://schemas.openxmlformats.org/officeDocument/2006/relationships/slide" Target="slides/slide146.xml"/><Relationship Id="rId337" Type="http://schemas.openxmlformats.org/officeDocument/2006/relationships/font" Target="fonts/GillSans-regular.fntdata"/><Relationship Id="rId215" Type="http://schemas.openxmlformats.org/officeDocument/2006/relationships/slide" Target="slides/slide145.xml"/><Relationship Id="rId336" Type="http://schemas.openxmlformats.org/officeDocument/2006/relationships/font" Target="fonts/QuattrocentoSans-boldItalic.fntdata"/><Relationship Id="rId214" Type="http://schemas.openxmlformats.org/officeDocument/2006/relationships/slide" Target="slides/slide144.xml"/><Relationship Id="rId335" Type="http://schemas.openxmlformats.org/officeDocument/2006/relationships/font" Target="fonts/QuattrocentoSans-italic.fntdata"/><Relationship Id="rId219" Type="http://schemas.openxmlformats.org/officeDocument/2006/relationships/slide" Target="slides/slide149.xml"/><Relationship Id="rId218" Type="http://schemas.openxmlformats.org/officeDocument/2006/relationships/slide" Target="slides/slide148.xml"/><Relationship Id="rId339" Type="http://schemas.openxmlformats.org/officeDocument/2006/relationships/font" Target="fonts/OpenSans-regular.fntdata"/><Relationship Id="rId330" Type="http://schemas.openxmlformats.org/officeDocument/2006/relationships/font" Target="fonts/Tahoma-regular.fntdata"/><Relationship Id="rId213" Type="http://schemas.openxmlformats.org/officeDocument/2006/relationships/slide" Target="slides/slide143.xml"/><Relationship Id="rId334" Type="http://schemas.openxmlformats.org/officeDocument/2006/relationships/font" Target="fonts/QuattrocentoSans-bold.fntdata"/><Relationship Id="rId212" Type="http://schemas.openxmlformats.org/officeDocument/2006/relationships/slide" Target="slides/slide142.xml"/><Relationship Id="rId333" Type="http://schemas.openxmlformats.org/officeDocument/2006/relationships/font" Target="fonts/QuattrocentoSans-regular.fntdata"/><Relationship Id="rId211" Type="http://schemas.openxmlformats.org/officeDocument/2006/relationships/slide" Target="slides/slide141.xml"/><Relationship Id="rId332" Type="http://schemas.openxmlformats.org/officeDocument/2006/relationships/font" Target="fonts/ComingSoon-regular.fntdata"/><Relationship Id="rId210" Type="http://schemas.openxmlformats.org/officeDocument/2006/relationships/slide" Target="slides/slide140.xml"/><Relationship Id="rId331" Type="http://schemas.openxmlformats.org/officeDocument/2006/relationships/font" Target="fonts/Tahoma-bold.fntdata"/><Relationship Id="rId129" Type="http://schemas.openxmlformats.org/officeDocument/2006/relationships/slide" Target="slides/slide59.xml"/><Relationship Id="rId128" Type="http://schemas.openxmlformats.org/officeDocument/2006/relationships/slide" Target="slides/slide58.xml"/><Relationship Id="rId249" Type="http://schemas.openxmlformats.org/officeDocument/2006/relationships/slide" Target="slides/slide179.xml"/><Relationship Id="rId127" Type="http://schemas.openxmlformats.org/officeDocument/2006/relationships/slide" Target="slides/slide57.xml"/><Relationship Id="rId248" Type="http://schemas.openxmlformats.org/officeDocument/2006/relationships/slide" Target="slides/slide178.xml"/><Relationship Id="rId126" Type="http://schemas.openxmlformats.org/officeDocument/2006/relationships/slide" Target="slides/slide56.xml"/><Relationship Id="rId247" Type="http://schemas.openxmlformats.org/officeDocument/2006/relationships/slide" Target="slides/slide177.xml"/><Relationship Id="rId121" Type="http://schemas.openxmlformats.org/officeDocument/2006/relationships/slide" Target="slides/slide51.xml"/><Relationship Id="rId242" Type="http://schemas.openxmlformats.org/officeDocument/2006/relationships/slide" Target="slides/slide172.xml"/><Relationship Id="rId120" Type="http://schemas.openxmlformats.org/officeDocument/2006/relationships/slide" Target="slides/slide50.xml"/><Relationship Id="rId241" Type="http://schemas.openxmlformats.org/officeDocument/2006/relationships/slide" Target="slides/slide171.xml"/><Relationship Id="rId240" Type="http://schemas.openxmlformats.org/officeDocument/2006/relationships/slide" Target="slides/slide170.xml"/><Relationship Id="rId125" Type="http://schemas.openxmlformats.org/officeDocument/2006/relationships/slide" Target="slides/slide55.xml"/><Relationship Id="rId246" Type="http://schemas.openxmlformats.org/officeDocument/2006/relationships/slide" Target="slides/slide176.xml"/><Relationship Id="rId124" Type="http://schemas.openxmlformats.org/officeDocument/2006/relationships/slide" Target="slides/slide54.xml"/><Relationship Id="rId245" Type="http://schemas.openxmlformats.org/officeDocument/2006/relationships/slide" Target="slides/slide175.xml"/><Relationship Id="rId123" Type="http://schemas.openxmlformats.org/officeDocument/2006/relationships/slide" Target="slides/slide53.xml"/><Relationship Id="rId244" Type="http://schemas.openxmlformats.org/officeDocument/2006/relationships/slide" Target="slides/slide174.xml"/><Relationship Id="rId122" Type="http://schemas.openxmlformats.org/officeDocument/2006/relationships/slide" Target="slides/slide52.xml"/><Relationship Id="rId243" Type="http://schemas.openxmlformats.org/officeDocument/2006/relationships/slide" Target="slides/slide173.xml"/><Relationship Id="rId95" Type="http://schemas.openxmlformats.org/officeDocument/2006/relationships/slide" Target="slides/slide25.xml"/><Relationship Id="rId94" Type="http://schemas.openxmlformats.org/officeDocument/2006/relationships/slide" Target="slides/slide24.xml"/><Relationship Id="rId97" Type="http://schemas.openxmlformats.org/officeDocument/2006/relationships/slide" Target="slides/slide27.xml"/><Relationship Id="rId96" Type="http://schemas.openxmlformats.org/officeDocument/2006/relationships/slide" Target="slides/slide26.xml"/><Relationship Id="rId99" Type="http://schemas.openxmlformats.org/officeDocument/2006/relationships/slide" Target="slides/slide29.xml"/><Relationship Id="rId98" Type="http://schemas.openxmlformats.org/officeDocument/2006/relationships/slide" Target="slides/slide28.xml"/><Relationship Id="rId91" Type="http://schemas.openxmlformats.org/officeDocument/2006/relationships/slide" Target="slides/slide21.xml"/><Relationship Id="rId90" Type="http://schemas.openxmlformats.org/officeDocument/2006/relationships/slide" Target="slides/slide20.xml"/><Relationship Id="rId93" Type="http://schemas.openxmlformats.org/officeDocument/2006/relationships/slide" Target="slides/slide23.xml"/><Relationship Id="rId92" Type="http://schemas.openxmlformats.org/officeDocument/2006/relationships/slide" Target="slides/slide22.xml"/><Relationship Id="rId118" Type="http://schemas.openxmlformats.org/officeDocument/2006/relationships/slide" Target="slides/slide48.xml"/><Relationship Id="rId239" Type="http://schemas.openxmlformats.org/officeDocument/2006/relationships/slide" Target="slides/slide169.xml"/><Relationship Id="rId117" Type="http://schemas.openxmlformats.org/officeDocument/2006/relationships/slide" Target="slides/slide47.xml"/><Relationship Id="rId238" Type="http://schemas.openxmlformats.org/officeDocument/2006/relationships/slide" Target="slides/slide168.xml"/><Relationship Id="rId116" Type="http://schemas.openxmlformats.org/officeDocument/2006/relationships/slide" Target="slides/slide46.xml"/><Relationship Id="rId237" Type="http://schemas.openxmlformats.org/officeDocument/2006/relationships/slide" Target="slides/slide167.xml"/><Relationship Id="rId115" Type="http://schemas.openxmlformats.org/officeDocument/2006/relationships/slide" Target="slides/slide45.xml"/><Relationship Id="rId236" Type="http://schemas.openxmlformats.org/officeDocument/2006/relationships/slide" Target="slides/slide166.xml"/><Relationship Id="rId119" Type="http://schemas.openxmlformats.org/officeDocument/2006/relationships/slide" Target="slides/slide49.xml"/><Relationship Id="rId110" Type="http://schemas.openxmlformats.org/officeDocument/2006/relationships/slide" Target="slides/slide40.xml"/><Relationship Id="rId231" Type="http://schemas.openxmlformats.org/officeDocument/2006/relationships/slide" Target="slides/slide161.xml"/><Relationship Id="rId230" Type="http://schemas.openxmlformats.org/officeDocument/2006/relationships/slide" Target="slides/slide160.xml"/><Relationship Id="rId114" Type="http://schemas.openxmlformats.org/officeDocument/2006/relationships/slide" Target="slides/slide44.xml"/><Relationship Id="rId235" Type="http://schemas.openxmlformats.org/officeDocument/2006/relationships/slide" Target="slides/slide165.xml"/><Relationship Id="rId113" Type="http://schemas.openxmlformats.org/officeDocument/2006/relationships/slide" Target="slides/slide43.xml"/><Relationship Id="rId234" Type="http://schemas.openxmlformats.org/officeDocument/2006/relationships/slide" Target="slides/slide164.xml"/><Relationship Id="rId112" Type="http://schemas.openxmlformats.org/officeDocument/2006/relationships/slide" Target="slides/slide42.xml"/><Relationship Id="rId233" Type="http://schemas.openxmlformats.org/officeDocument/2006/relationships/slide" Target="slides/slide163.xml"/><Relationship Id="rId111" Type="http://schemas.openxmlformats.org/officeDocument/2006/relationships/slide" Target="slides/slide41.xml"/><Relationship Id="rId232" Type="http://schemas.openxmlformats.org/officeDocument/2006/relationships/slide" Target="slides/slide162.xml"/><Relationship Id="rId305" Type="http://schemas.openxmlformats.org/officeDocument/2006/relationships/font" Target="fonts/Oswald-bold.fntdata"/><Relationship Id="rId304" Type="http://schemas.openxmlformats.org/officeDocument/2006/relationships/font" Target="fonts/Oswald-regular.fntdata"/><Relationship Id="rId303" Type="http://schemas.openxmlformats.org/officeDocument/2006/relationships/font" Target="fonts/ArialBlack-regular.fntdata"/><Relationship Id="rId302" Type="http://schemas.openxmlformats.org/officeDocument/2006/relationships/font" Target="fonts/JosefinSans-boldItalic.fntdata"/><Relationship Id="rId309" Type="http://schemas.openxmlformats.org/officeDocument/2006/relationships/font" Target="fonts/Nunito-italic.fntdata"/><Relationship Id="rId308" Type="http://schemas.openxmlformats.org/officeDocument/2006/relationships/font" Target="fonts/Nunito-bold.fntdata"/><Relationship Id="rId307" Type="http://schemas.openxmlformats.org/officeDocument/2006/relationships/font" Target="fonts/Nunito-regular.fntdata"/><Relationship Id="rId306" Type="http://schemas.openxmlformats.org/officeDocument/2006/relationships/font" Target="fonts/Questrial-regular.fntdata"/><Relationship Id="rId301" Type="http://schemas.openxmlformats.org/officeDocument/2006/relationships/font" Target="fonts/JosefinSans-italic.fntdata"/><Relationship Id="rId300" Type="http://schemas.openxmlformats.org/officeDocument/2006/relationships/font" Target="fonts/JosefinSans-bold.fntdata"/><Relationship Id="rId206" Type="http://schemas.openxmlformats.org/officeDocument/2006/relationships/slide" Target="slides/slide136.xml"/><Relationship Id="rId327" Type="http://schemas.openxmlformats.org/officeDocument/2006/relationships/font" Target="fonts/SourceCodePro-bold.fntdata"/><Relationship Id="rId205" Type="http://schemas.openxmlformats.org/officeDocument/2006/relationships/slide" Target="slides/slide135.xml"/><Relationship Id="rId326" Type="http://schemas.openxmlformats.org/officeDocument/2006/relationships/font" Target="fonts/SourceCodePro-regular.fntdata"/><Relationship Id="rId204" Type="http://schemas.openxmlformats.org/officeDocument/2006/relationships/slide" Target="slides/slide134.xml"/><Relationship Id="rId325" Type="http://schemas.openxmlformats.org/officeDocument/2006/relationships/font" Target="fonts/Lobster-regular.fntdata"/><Relationship Id="rId203" Type="http://schemas.openxmlformats.org/officeDocument/2006/relationships/slide" Target="slides/slide133.xml"/><Relationship Id="rId324" Type="http://schemas.openxmlformats.org/officeDocument/2006/relationships/font" Target="fonts/Economica-boldItalic.fntdata"/><Relationship Id="rId209" Type="http://schemas.openxmlformats.org/officeDocument/2006/relationships/slide" Target="slides/slide139.xml"/><Relationship Id="rId208" Type="http://schemas.openxmlformats.org/officeDocument/2006/relationships/slide" Target="slides/slide138.xml"/><Relationship Id="rId329" Type="http://schemas.openxmlformats.org/officeDocument/2006/relationships/font" Target="fonts/SourceCodePro-boldItalic.fntdata"/><Relationship Id="rId207" Type="http://schemas.openxmlformats.org/officeDocument/2006/relationships/slide" Target="slides/slide137.xml"/><Relationship Id="rId328" Type="http://schemas.openxmlformats.org/officeDocument/2006/relationships/font" Target="fonts/SourceCodePro-italic.fntdata"/><Relationship Id="rId202" Type="http://schemas.openxmlformats.org/officeDocument/2006/relationships/slide" Target="slides/slide132.xml"/><Relationship Id="rId323" Type="http://schemas.openxmlformats.org/officeDocument/2006/relationships/font" Target="fonts/Economica-italic.fntdata"/><Relationship Id="rId201" Type="http://schemas.openxmlformats.org/officeDocument/2006/relationships/slide" Target="slides/slide131.xml"/><Relationship Id="rId322" Type="http://schemas.openxmlformats.org/officeDocument/2006/relationships/font" Target="fonts/Economica-bold.fntdata"/><Relationship Id="rId200" Type="http://schemas.openxmlformats.org/officeDocument/2006/relationships/slide" Target="slides/slide130.xml"/><Relationship Id="rId321" Type="http://schemas.openxmlformats.org/officeDocument/2006/relationships/font" Target="fonts/Economica-regular.fntdata"/><Relationship Id="rId320" Type="http://schemas.openxmlformats.org/officeDocument/2006/relationships/font" Target="fonts/InterBlack-boldItalic.fntdata"/><Relationship Id="rId316" Type="http://schemas.openxmlformats.org/officeDocument/2006/relationships/font" Target="fonts/CenturyGothic-bold.fntdata"/><Relationship Id="rId315" Type="http://schemas.openxmlformats.org/officeDocument/2006/relationships/font" Target="fonts/CenturyGothic-regular.fntdata"/><Relationship Id="rId314" Type="http://schemas.openxmlformats.org/officeDocument/2006/relationships/font" Target="fonts/BookAntiqua-boldItalic.fntdata"/><Relationship Id="rId313" Type="http://schemas.openxmlformats.org/officeDocument/2006/relationships/font" Target="fonts/BookAntiqua-italic.fntdata"/><Relationship Id="rId319" Type="http://schemas.openxmlformats.org/officeDocument/2006/relationships/font" Target="fonts/InterBlack-bold.fntdata"/><Relationship Id="rId318" Type="http://schemas.openxmlformats.org/officeDocument/2006/relationships/font" Target="fonts/CenturyGothic-boldItalic.fntdata"/><Relationship Id="rId317" Type="http://schemas.openxmlformats.org/officeDocument/2006/relationships/font" Target="fonts/CenturyGothic-italic.fntdata"/><Relationship Id="rId312" Type="http://schemas.openxmlformats.org/officeDocument/2006/relationships/font" Target="fonts/BookAntiqua-bold.fntdata"/><Relationship Id="rId311" Type="http://schemas.openxmlformats.org/officeDocument/2006/relationships/font" Target="fonts/BookAntiqua-regular.fntdata"/><Relationship Id="rId310" Type="http://schemas.openxmlformats.org/officeDocument/2006/relationships/font" Target="fonts/Nuni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p1: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p:txBody>
      </p:sp>
      <p:sp>
        <p:nvSpPr>
          <p:cNvPr id="3549" name="Google Shape;3549;p1: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1.2.a</a:t>
            </a:r>
            <a:endParaRPr/>
          </a:p>
        </p:txBody>
      </p:sp>
      <p:sp>
        <p:nvSpPr>
          <p:cNvPr id="3636" name="Google Shape;3636;p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8" name="Shape 4578"/>
        <p:cNvGrpSpPr/>
        <p:nvPr/>
      </p:nvGrpSpPr>
      <p:grpSpPr>
        <a:xfrm>
          <a:off x="0" y="0"/>
          <a:ext cx="0" cy="0"/>
          <a:chOff x="0" y="0"/>
          <a:chExt cx="0" cy="0"/>
        </a:xfrm>
      </p:grpSpPr>
      <p:sp>
        <p:nvSpPr>
          <p:cNvPr id="4579" name="Google Shape;4579;p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0" name="Google Shape;4580;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7" name="Shape 4587"/>
        <p:cNvGrpSpPr/>
        <p:nvPr/>
      </p:nvGrpSpPr>
      <p:grpSpPr>
        <a:xfrm>
          <a:off x="0" y="0"/>
          <a:ext cx="0" cy="0"/>
          <a:chOff x="0" y="0"/>
          <a:chExt cx="0" cy="0"/>
        </a:xfrm>
      </p:grpSpPr>
      <p:sp>
        <p:nvSpPr>
          <p:cNvPr id="4588" name="Google Shape;4588;p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9" name="Google Shape;4589;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4" name="Shape 4594"/>
        <p:cNvGrpSpPr/>
        <p:nvPr/>
      </p:nvGrpSpPr>
      <p:grpSpPr>
        <a:xfrm>
          <a:off x="0" y="0"/>
          <a:ext cx="0" cy="0"/>
          <a:chOff x="0" y="0"/>
          <a:chExt cx="0" cy="0"/>
        </a:xfrm>
      </p:grpSpPr>
      <p:sp>
        <p:nvSpPr>
          <p:cNvPr id="4595" name="Google Shape;4595;p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6" name="Google Shape;4596;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2" name="Shape 4602"/>
        <p:cNvGrpSpPr/>
        <p:nvPr/>
      </p:nvGrpSpPr>
      <p:grpSpPr>
        <a:xfrm>
          <a:off x="0" y="0"/>
          <a:ext cx="0" cy="0"/>
          <a:chOff x="0" y="0"/>
          <a:chExt cx="0" cy="0"/>
        </a:xfrm>
      </p:grpSpPr>
      <p:sp>
        <p:nvSpPr>
          <p:cNvPr id="4603" name="Google Shape;4603;p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4" name="Google Shape;460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8" name="Shape 4608"/>
        <p:cNvGrpSpPr/>
        <p:nvPr/>
      </p:nvGrpSpPr>
      <p:grpSpPr>
        <a:xfrm>
          <a:off x="0" y="0"/>
          <a:ext cx="0" cy="0"/>
          <a:chOff x="0" y="0"/>
          <a:chExt cx="0" cy="0"/>
        </a:xfrm>
      </p:grpSpPr>
      <p:sp>
        <p:nvSpPr>
          <p:cNvPr id="4609" name="Google Shape;4609;p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0" name="Google Shape;4610;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p10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6" name="Google Shape;4616;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p10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2" name="Google Shape;4622;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5" name="Shape 4625"/>
        <p:cNvGrpSpPr/>
        <p:nvPr/>
      </p:nvGrpSpPr>
      <p:grpSpPr>
        <a:xfrm>
          <a:off x="0" y="0"/>
          <a:ext cx="0" cy="0"/>
          <a:chOff x="0" y="0"/>
          <a:chExt cx="0" cy="0"/>
        </a:xfrm>
      </p:grpSpPr>
      <p:sp>
        <p:nvSpPr>
          <p:cNvPr id="4626" name="Google Shape;4626;p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7" name="Google Shape;4627;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2" name="Shape 4632"/>
        <p:cNvGrpSpPr/>
        <p:nvPr/>
      </p:nvGrpSpPr>
      <p:grpSpPr>
        <a:xfrm>
          <a:off x="0" y="0"/>
          <a:ext cx="0" cy="0"/>
          <a:chOff x="0" y="0"/>
          <a:chExt cx="0" cy="0"/>
        </a:xfrm>
      </p:grpSpPr>
      <p:sp>
        <p:nvSpPr>
          <p:cNvPr id="4633" name="Google Shape;4633;p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4" name="Google Shape;4634;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9" name="Shape 4639"/>
        <p:cNvGrpSpPr/>
        <p:nvPr/>
      </p:nvGrpSpPr>
      <p:grpSpPr>
        <a:xfrm>
          <a:off x="0" y="0"/>
          <a:ext cx="0" cy="0"/>
          <a:chOff x="0" y="0"/>
          <a:chExt cx="0" cy="0"/>
        </a:xfrm>
      </p:grpSpPr>
      <p:sp>
        <p:nvSpPr>
          <p:cNvPr id="4640" name="Google Shape;4640;p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1" name="Google Shape;4641;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1.3.a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 1.1.a 1.3.a 2.2.b</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LLM 1.1.a</a:t>
            </a:r>
            <a:endParaRPr>
              <a:solidFill>
                <a:schemeClr val="dk1"/>
              </a:solidFill>
            </a:endParaRPr>
          </a:p>
          <a:p>
            <a:pPr indent="0" lvl="0" marL="0" rtl="0" algn="l">
              <a:lnSpc>
                <a:spcPct val="100000"/>
              </a:lnSpc>
              <a:spcBef>
                <a:spcPts val="0"/>
              </a:spcBef>
              <a:spcAft>
                <a:spcPts val="0"/>
              </a:spcAft>
              <a:buSzPts val="1100"/>
              <a:buNone/>
            </a:pPr>
            <a:r>
              <a:rPr lang="zh-CN">
                <a:solidFill>
                  <a:schemeClr val="dk1"/>
                </a:solidFill>
              </a:rPr>
              <a:t>CV+LLM 2.2.b</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644" name="Google Shape;3644;p1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p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8" name="Google Shape;4648;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p1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4" name="Google Shape;4654;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5" name="Google Shape;4655;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0" name="Shape 4660"/>
        <p:cNvGrpSpPr/>
        <p:nvPr/>
      </p:nvGrpSpPr>
      <p:grpSpPr>
        <a:xfrm>
          <a:off x="0" y="0"/>
          <a:ext cx="0" cy="0"/>
          <a:chOff x="0" y="0"/>
          <a:chExt cx="0" cy="0"/>
        </a:xfrm>
      </p:grpSpPr>
      <p:sp>
        <p:nvSpPr>
          <p:cNvPr id="4661" name="Google Shape;4661;p1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62" name="Google Shape;4662;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3" name="Google Shape;4663;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4" name="Shape 4674"/>
        <p:cNvGrpSpPr/>
        <p:nvPr/>
      </p:nvGrpSpPr>
      <p:grpSpPr>
        <a:xfrm>
          <a:off x="0" y="0"/>
          <a:ext cx="0" cy="0"/>
          <a:chOff x="0" y="0"/>
          <a:chExt cx="0" cy="0"/>
        </a:xfrm>
      </p:grpSpPr>
      <p:sp>
        <p:nvSpPr>
          <p:cNvPr id="4675" name="Google Shape;4675;p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6" name="Google Shape;4676;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p1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1" name="Google Shape;4691;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p1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06" name="Google Shape;4706;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7" name="Google Shape;4707;p1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1" name="Shape 4711"/>
        <p:cNvGrpSpPr/>
        <p:nvPr/>
      </p:nvGrpSpPr>
      <p:grpSpPr>
        <a:xfrm>
          <a:off x="0" y="0"/>
          <a:ext cx="0" cy="0"/>
          <a:chOff x="0" y="0"/>
          <a:chExt cx="0" cy="0"/>
        </a:xfrm>
      </p:grpSpPr>
      <p:sp>
        <p:nvSpPr>
          <p:cNvPr id="4712" name="Google Shape;4712;p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13" name="Google Shape;4713;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4" name="Google Shape;4714;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9" name="Shape 4719"/>
        <p:cNvGrpSpPr/>
        <p:nvPr/>
      </p:nvGrpSpPr>
      <p:grpSpPr>
        <a:xfrm>
          <a:off x="0" y="0"/>
          <a:ext cx="0" cy="0"/>
          <a:chOff x="0" y="0"/>
          <a:chExt cx="0" cy="0"/>
        </a:xfrm>
      </p:grpSpPr>
      <p:sp>
        <p:nvSpPr>
          <p:cNvPr id="4720" name="Google Shape;4720;p1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21" name="Google Shape;4721;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2" name="Google Shape;4722;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p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0" name="Google Shape;4730;p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5" name="Shape 4735"/>
        <p:cNvGrpSpPr/>
        <p:nvPr/>
      </p:nvGrpSpPr>
      <p:grpSpPr>
        <a:xfrm>
          <a:off x="0" y="0"/>
          <a:ext cx="0" cy="0"/>
          <a:chOff x="0" y="0"/>
          <a:chExt cx="0" cy="0"/>
        </a:xfrm>
      </p:grpSpPr>
      <p:sp>
        <p:nvSpPr>
          <p:cNvPr id="4736" name="Google Shape;4736;p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7" name="Google Shape;4737;p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0" name="Shape 3650"/>
        <p:cNvGrpSpPr/>
        <p:nvPr/>
      </p:nvGrpSpPr>
      <p:grpSpPr>
        <a:xfrm>
          <a:off x="0" y="0"/>
          <a:ext cx="0" cy="0"/>
          <a:chOff x="0" y="0"/>
          <a:chExt cx="0" cy="0"/>
        </a:xfrm>
      </p:grpSpPr>
      <p:sp>
        <p:nvSpPr>
          <p:cNvPr id="3651" name="Google Shape;36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2.3.a</a:t>
            </a:r>
            <a:endParaRPr/>
          </a:p>
        </p:txBody>
      </p:sp>
      <p:sp>
        <p:nvSpPr>
          <p:cNvPr id="3652" name="Google Shape;3652;p1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2" name="Shape 4742"/>
        <p:cNvGrpSpPr/>
        <p:nvPr/>
      </p:nvGrpSpPr>
      <p:grpSpPr>
        <a:xfrm>
          <a:off x="0" y="0"/>
          <a:ext cx="0" cy="0"/>
          <a:chOff x="0" y="0"/>
          <a:chExt cx="0" cy="0"/>
        </a:xfrm>
      </p:grpSpPr>
      <p:sp>
        <p:nvSpPr>
          <p:cNvPr id="4743" name="Google Shape;4743;p1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4" name="Google Shape;4744;p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1" name="Shape 4751"/>
        <p:cNvGrpSpPr/>
        <p:nvPr/>
      </p:nvGrpSpPr>
      <p:grpSpPr>
        <a:xfrm>
          <a:off x="0" y="0"/>
          <a:ext cx="0" cy="0"/>
          <a:chOff x="0" y="0"/>
          <a:chExt cx="0" cy="0"/>
        </a:xfrm>
      </p:grpSpPr>
      <p:sp>
        <p:nvSpPr>
          <p:cNvPr id="4752" name="Google Shape;4752;p1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3" name="Google Shape;4753;p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9" name="Shape 4759"/>
        <p:cNvGrpSpPr/>
        <p:nvPr/>
      </p:nvGrpSpPr>
      <p:grpSpPr>
        <a:xfrm>
          <a:off x="0" y="0"/>
          <a:ext cx="0" cy="0"/>
          <a:chOff x="0" y="0"/>
          <a:chExt cx="0" cy="0"/>
        </a:xfrm>
      </p:grpSpPr>
      <p:sp>
        <p:nvSpPr>
          <p:cNvPr id="4760" name="Google Shape;4760;p1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1" name="Google Shape;4761;p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6" name="Shape 4766"/>
        <p:cNvGrpSpPr/>
        <p:nvPr/>
      </p:nvGrpSpPr>
      <p:grpSpPr>
        <a:xfrm>
          <a:off x="0" y="0"/>
          <a:ext cx="0" cy="0"/>
          <a:chOff x="0" y="0"/>
          <a:chExt cx="0" cy="0"/>
        </a:xfrm>
      </p:grpSpPr>
      <p:sp>
        <p:nvSpPr>
          <p:cNvPr id="4767" name="Google Shape;4767;p1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8" name="Google Shape;4768;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6" name="Shape 4776"/>
        <p:cNvGrpSpPr/>
        <p:nvPr/>
      </p:nvGrpSpPr>
      <p:grpSpPr>
        <a:xfrm>
          <a:off x="0" y="0"/>
          <a:ext cx="0" cy="0"/>
          <a:chOff x="0" y="0"/>
          <a:chExt cx="0" cy="0"/>
        </a:xfrm>
      </p:grpSpPr>
      <p:sp>
        <p:nvSpPr>
          <p:cNvPr id="4777" name="Google Shape;4777;p1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8" name="Google Shape;4778;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7" name="Shape 4787"/>
        <p:cNvGrpSpPr/>
        <p:nvPr/>
      </p:nvGrpSpPr>
      <p:grpSpPr>
        <a:xfrm>
          <a:off x="0" y="0"/>
          <a:ext cx="0" cy="0"/>
          <a:chOff x="0" y="0"/>
          <a:chExt cx="0" cy="0"/>
        </a:xfrm>
      </p:grpSpPr>
      <p:sp>
        <p:nvSpPr>
          <p:cNvPr id="4788" name="Google Shape;4788;p1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789" name="Google Shape;4789;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0" name="Google Shape;4790;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5" name="Shape 4795"/>
        <p:cNvGrpSpPr/>
        <p:nvPr/>
      </p:nvGrpSpPr>
      <p:grpSpPr>
        <a:xfrm>
          <a:off x="0" y="0"/>
          <a:ext cx="0" cy="0"/>
          <a:chOff x="0" y="0"/>
          <a:chExt cx="0" cy="0"/>
        </a:xfrm>
      </p:grpSpPr>
      <p:sp>
        <p:nvSpPr>
          <p:cNvPr id="4796" name="Google Shape;4796;p1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7" name="Google Shape;4797;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4" name="Shape 4804"/>
        <p:cNvGrpSpPr/>
        <p:nvPr/>
      </p:nvGrpSpPr>
      <p:grpSpPr>
        <a:xfrm>
          <a:off x="0" y="0"/>
          <a:ext cx="0" cy="0"/>
          <a:chOff x="0" y="0"/>
          <a:chExt cx="0" cy="0"/>
        </a:xfrm>
      </p:grpSpPr>
      <p:sp>
        <p:nvSpPr>
          <p:cNvPr id="4805" name="Google Shape;4805;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6" name="Google Shape;4806;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4" name="Google Shape;4814;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2" name="Shape 4822"/>
        <p:cNvGrpSpPr/>
        <p:nvPr/>
      </p:nvGrpSpPr>
      <p:grpSpPr>
        <a:xfrm>
          <a:off x="0" y="0"/>
          <a:ext cx="0" cy="0"/>
          <a:chOff x="0" y="0"/>
          <a:chExt cx="0" cy="0"/>
        </a:xfrm>
      </p:grpSpPr>
      <p:sp>
        <p:nvSpPr>
          <p:cNvPr id="4823" name="Google Shape;4823;p1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4" name="Google Shape;4824;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63" name="Google Shape;3663;p1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8" name="Shape 4828"/>
        <p:cNvGrpSpPr/>
        <p:nvPr/>
      </p:nvGrpSpPr>
      <p:grpSpPr>
        <a:xfrm>
          <a:off x="0" y="0"/>
          <a:ext cx="0" cy="0"/>
          <a:chOff x="0" y="0"/>
          <a:chExt cx="0" cy="0"/>
        </a:xfrm>
      </p:grpSpPr>
      <p:sp>
        <p:nvSpPr>
          <p:cNvPr id="4829" name="Google Shape;4829;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30" name="Google Shape;4830;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31" name="Google Shape;4831;p1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8" name="Shape 4838"/>
        <p:cNvGrpSpPr/>
        <p:nvPr/>
      </p:nvGrpSpPr>
      <p:grpSpPr>
        <a:xfrm>
          <a:off x="0" y="0"/>
          <a:ext cx="0" cy="0"/>
          <a:chOff x="0" y="0"/>
          <a:chExt cx="0" cy="0"/>
        </a:xfrm>
      </p:grpSpPr>
      <p:sp>
        <p:nvSpPr>
          <p:cNvPr id="4839" name="Google Shape;4839;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40" name="Google Shape;4840;p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41" name="Google Shape;4841;p1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9" name="Shape 4849"/>
        <p:cNvGrpSpPr/>
        <p:nvPr/>
      </p:nvGrpSpPr>
      <p:grpSpPr>
        <a:xfrm>
          <a:off x="0" y="0"/>
          <a:ext cx="0" cy="0"/>
          <a:chOff x="0" y="0"/>
          <a:chExt cx="0" cy="0"/>
        </a:xfrm>
      </p:grpSpPr>
      <p:sp>
        <p:nvSpPr>
          <p:cNvPr id="4850" name="Google Shape;4850;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51" name="Google Shape;4851;p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52" name="Google Shape;4852;p1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8" name="Shape 4858"/>
        <p:cNvGrpSpPr/>
        <p:nvPr/>
      </p:nvGrpSpPr>
      <p:grpSpPr>
        <a:xfrm>
          <a:off x="0" y="0"/>
          <a:ext cx="0" cy="0"/>
          <a:chOff x="0" y="0"/>
          <a:chExt cx="0" cy="0"/>
        </a:xfrm>
      </p:grpSpPr>
      <p:sp>
        <p:nvSpPr>
          <p:cNvPr id="4859" name="Google Shape;4859;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60" name="Google Shape;4860;p1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61" name="Google Shape;4861;p1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93" name="Google Shape;4893;p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894" name="Google Shape;4894;p1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06" name="Google Shape;4906;p1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907" name="Google Shape;4907;p1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3" name="Shape 4913"/>
        <p:cNvGrpSpPr/>
        <p:nvPr/>
      </p:nvGrpSpPr>
      <p:grpSpPr>
        <a:xfrm>
          <a:off x="0" y="0"/>
          <a:ext cx="0" cy="0"/>
          <a:chOff x="0" y="0"/>
          <a:chExt cx="0" cy="0"/>
        </a:xfrm>
      </p:grpSpPr>
      <p:sp>
        <p:nvSpPr>
          <p:cNvPr id="4914" name="Google Shape;4914;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15" name="Google Shape;4915;p1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b="0" i="0" sz="1800" u="none" cap="none" strike="noStrike"/>
          </a:p>
        </p:txBody>
      </p:sp>
      <p:sp>
        <p:nvSpPr>
          <p:cNvPr id="4916" name="Google Shape;4916;p1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3" name="Shape 4953"/>
        <p:cNvGrpSpPr/>
        <p:nvPr/>
      </p:nvGrpSpPr>
      <p:grpSpPr>
        <a:xfrm>
          <a:off x="0" y="0"/>
          <a:ext cx="0" cy="0"/>
          <a:chOff x="0" y="0"/>
          <a:chExt cx="0" cy="0"/>
        </a:xfrm>
      </p:grpSpPr>
      <p:sp>
        <p:nvSpPr>
          <p:cNvPr id="4954" name="Google Shape;4954;p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5" name="Google Shape;4955;p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3" name="Shape 4963"/>
        <p:cNvGrpSpPr/>
        <p:nvPr/>
      </p:nvGrpSpPr>
      <p:grpSpPr>
        <a:xfrm>
          <a:off x="0" y="0"/>
          <a:ext cx="0" cy="0"/>
          <a:chOff x="0" y="0"/>
          <a:chExt cx="0" cy="0"/>
        </a:xfrm>
      </p:grpSpPr>
      <p:sp>
        <p:nvSpPr>
          <p:cNvPr id="4964" name="Google Shape;4964;p1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5" name="Google Shape;4965;p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6" name="Shape 4976"/>
        <p:cNvGrpSpPr/>
        <p:nvPr/>
      </p:nvGrpSpPr>
      <p:grpSpPr>
        <a:xfrm>
          <a:off x="0" y="0"/>
          <a:ext cx="0" cy="0"/>
          <a:chOff x="0" y="0"/>
          <a:chExt cx="0" cy="0"/>
        </a:xfrm>
      </p:grpSpPr>
      <p:sp>
        <p:nvSpPr>
          <p:cNvPr id="4977" name="Google Shape;4977;p1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8" name="Google Shape;4978;p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2.1.e</a:t>
            </a:r>
            <a:endParaRPr/>
          </a:p>
          <a:p>
            <a:pPr indent="0" lvl="0" marL="0" rtl="0" algn="l">
              <a:lnSpc>
                <a:spcPct val="100000"/>
              </a:lnSpc>
              <a:spcBef>
                <a:spcPts val="0"/>
              </a:spcBef>
              <a:spcAft>
                <a:spcPts val="0"/>
              </a:spcAft>
              <a:buSzPts val="1100"/>
              <a:buNone/>
            </a:pPr>
            <a:r>
              <a:rPr lang="zh-CN"/>
              <a:t>2.2.a</a:t>
            </a:r>
            <a:endParaRPr/>
          </a:p>
          <a:p>
            <a:pPr indent="0" lvl="0" marL="0" rtl="0" algn="l">
              <a:lnSpc>
                <a:spcPct val="100000"/>
              </a:lnSpc>
              <a:spcBef>
                <a:spcPts val="0"/>
              </a:spcBef>
              <a:spcAft>
                <a:spcPts val="0"/>
              </a:spcAft>
              <a:buSzPts val="1100"/>
              <a:buNone/>
            </a:pPr>
            <a:r>
              <a:rPr lang="zh-CN"/>
              <a:t>2.3.b</a:t>
            </a:r>
            <a:endParaRPr/>
          </a:p>
        </p:txBody>
      </p:sp>
      <p:sp>
        <p:nvSpPr>
          <p:cNvPr id="3673" name="Google Shape;3673;p1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p1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0" name="Google Shape;4990;p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9" name="Shape 4999"/>
        <p:cNvGrpSpPr/>
        <p:nvPr/>
      </p:nvGrpSpPr>
      <p:grpSpPr>
        <a:xfrm>
          <a:off x="0" y="0"/>
          <a:ext cx="0" cy="0"/>
          <a:chOff x="0" y="0"/>
          <a:chExt cx="0" cy="0"/>
        </a:xfrm>
      </p:grpSpPr>
      <p:sp>
        <p:nvSpPr>
          <p:cNvPr id="5000" name="Google Shape;5000;p1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1" name="Google Shape;5001;p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3" name="Shape 5013"/>
        <p:cNvGrpSpPr/>
        <p:nvPr/>
      </p:nvGrpSpPr>
      <p:grpSpPr>
        <a:xfrm>
          <a:off x="0" y="0"/>
          <a:ext cx="0" cy="0"/>
          <a:chOff x="0" y="0"/>
          <a:chExt cx="0" cy="0"/>
        </a:xfrm>
      </p:grpSpPr>
      <p:sp>
        <p:nvSpPr>
          <p:cNvPr id="5014" name="Google Shape;5014;p1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5" name="Google Shape;5015;p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0" name="Shape 5020"/>
        <p:cNvGrpSpPr/>
        <p:nvPr/>
      </p:nvGrpSpPr>
      <p:grpSpPr>
        <a:xfrm>
          <a:off x="0" y="0"/>
          <a:ext cx="0" cy="0"/>
          <a:chOff x="0" y="0"/>
          <a:chExt cx="0" cy="0"/>
        </a:xfrm>
      </p:grpSpPr>
      <p:sp>
        <p:nvSpPr>
          <p:cNvPr id="5021" name="Google Shape;5021;p1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2" name="Google Shape;5022;p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7" name="Shape 5027"/>
        <p:cNvGrpSpPr/>
        <p:nvPr/>
      </p:nvGrpSpPr>
      <p:grpSpPr>
        <a:xfrm>
          <a:off x="0" y="0"/>
          <a:ext cx="0" cy="0"/>
          <a:chOff x="0" y="0"/>
          <a:chExt cx="0" cy="0"/>
        </a:xfrm>
      </p:grpSpPr>
      <p:sp>
        <p:nvSpPr>
          <p:cNvPr id="5028" name="Google Shape;5028;p1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9" name="Google Shape;5029;p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p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5" name="Google Shape;5035;p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0" name="Shape 5040"/>
        <p:cNvGrpSpPr/>
        <p:nvPr/>
      </p:nvGrpSpPr>
      <p:grpSpPr>
        <a:xfrm>
          <a:off x="0" y="0"/>
          <a:ext cx="0" cy="0"/>
          <a:chOff x="0" y="0"/>
          <a:chExt cx="0" cy="0"/>
        </a:xfrm>
      </p:grpSpPr>
      <p:sp>
        <p:nvSpPr>
          <p:cNvPr id="5041" name="Google Shape;5041;p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2" name="Google Shape;5042;p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6" name="Shape 5046"/>
        <p:cNvGrpSpPr/>
        <p:nvPr/>
      </p:nvGrpSpPr>
      <p:grpSpPr>
        <a:xfrm>
          <a:off x="0" y="0"/>
          <a:ext cx="0" cy="0"/>
          <a:chOff x="0" y="0"/>
          <a:chExt cx="0" cy="0"/>
        </a:xfrm>
      </p:grpSpPr>
      <p:sp>
        <p:nvSpPr>
          <p:cNvPr id="5047" name="Google Shape;5047;p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8" name="Google Shape;5048;p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2" name="Shape 5052"/>
        <p:cNvGrpSpPr/>
        <p:nvPr/>
      </p:nvGrpSpPr>
      <p:grpSpPr>
        <a:xfrm>
          <a:off x="0" y="0"/>
          <a:ext cx="0" cy="0"/>
          <a:chOff x="0" y="0"/>
          <a:chExt cx="0" cy="0"/>
        </a:xfrm>
      </p:grpSpPr>
      <p:sp>
        <p:nvSpPr>
          <p:cNvPr id="5053" name="Google Shape;5053;p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54" name="Google Shape;5054;p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8" name="Shape 5058"/>
        <p:cNvGrpSpPr/>
        <p:nvPr/>
      </p:nvGrpSpPr>
      <p:grpSpPr>
        <a:xfrm>
          <a:off x="0" y="0"/>
          <a:ext cx="0" cy="0"/>
          <a:chOff x="0" y="0"/>
          <a:chExt cx="0" cy="0"/>
        </a:xfrm>
      </p:grpSpPr>
      <p:sp>
        <p:nvSpPr>
          <p:cNvPr id="5059" name="Google Shape;5059;p1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0" name="Google Shape;5060;p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3" name="Shape 3683"/>
        <p:cNvGrpSpPr/>
        <p:nvPr/>
      </p:nvGrpSpPr>
      <p:grpSpPr>
        <a:xfrm>
          <a:off x="0" y="0"/>
          <a:ext cx="0" cy="0"/>
          <a:chOff x="0" y="0"/>
          <a:chExt cx="0" cy="0"/>
        </a:xfrm>
      </p:grpSpPr>
      <p:sp>
        <p:nvSpPr>
          <p:cNvPr id="3684" name="Google Shape;36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p:txBody>
      </p:sp>
      <p:sp>
        <p:nvSpPr>
          <p:cNvPr id="3685" name="Google Shape;3685;p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p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7" name="Google Shape;5067;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p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3" name="Google Shape;5073;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8" name="Shape 5078"/>
        <p:cNvGrpSpPr/>
        <p:nvPr/>
      </p:nvGrpSpPr>
      <p:grpSpPr>
        <a:xfrm>
          <a:off x="0" y="0"/>
          <a:ext cx="0" cy="0"/>
          <a:chOff x="0" y="0"/>
          <a:chExt cx="0" cy="0"/>
        </a:xfrm>
      </p:grpSpPr>
      <p:sp>
        <p:nvSpPr>
          <p:cNvPr id="5079" name="Google Shape;5079;p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0" name="Google Shape;5080;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6" name="Shape 5086"/>
        <p:cNvGrpSpPr/>
        <p:nvPr/>
      </p:nvGrpSpPr>
      <p:grpSpPr>
        <a:xfrm>
          <a:off x="0" y="0"/>
          <a:ext cx="0" cy="0"/>
          <a:chOff x="0" y="0"/>
          <a:chExt cx="0" cy="0"/>
        </a:xfrm>
      </p:grpSpPr>
      <p:sp>
        <p:nvSpPr>
          <p:cNvPr id="5087" name="Google Shape;5087;p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8" name="Google Shape;5088;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2" name="Shape 5092"/>
        <p:cNvGrpSpPr/>
        <p:nvPr/>
      </p:nvGrpSpPr>
      <p:grpSpPr>
        <a:xfrm>
          <a:off x="0" y="0"/>
          <a:ext cx="0" cy="0"/>
          <a:chOff x="0" y="0"/>
          <a:chExt cx="0" cy="0"/>
        </a:xfrm>
      </p:grpSpPr>
      <p:sp>
        <p:nvSpPr>
          <p:cNvPr id="5093" name="Google Shape;5093;p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4" name="Google Shape;5094;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8" name="Shape 5098"/>
        <p:cNvGrpSpPr/>
        <p:nvPr/>
      </p:nvGrpSpPr>
      <p:grpSpPr>
        <a:xfrm>
          <a:off x="0" y="0"/>
          <a:ext cx="0" cy="0"/>
          <a:chOff x="0" y="0"/>
          <a:chExt cx="0" cy="0"/>
        </a:xfrm>
      </p:grpSpPr>
      <p:sp>
        <p:nvSpPr>
          <p:cNvPr id="5099" name="Google Shape;5099;p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0" name="Google Shape;5100;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3" name="Shape 5103"/>
        <p:cNvGrpSpPr/>
        <p:nvPr/>
      </p:nvGrpSpPr>
      <p:grpSpPr>
        <a:xfrm>
          <a:off x="0" y="0"/>
          <a:ext cx="0" cy="0"/>
          <a:chOff x="0" y="0"/>
          <a:chExt cx="0" cy="0"/>
        </a:xfrm>
      </p:grpSpPr>
      <p:sp>
        <p:nvSpPr>
          <p:cNvPr id="5104" name="Google Shape;5104;p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5" name="Google Shape;5105;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9" name="Shape 5109"/>
        <p:cNvGrpSpPr/>
        <p:nvPr/>
      </p:nvGrpSpPr>
      <p:grpSpPr>
        <a:xfrm>
          <a:off x="0" y="0"/>
          <a:ext cx="0" cy="0"/>
          <a:chOff x="0" y="0"/>
          <a:chExt cx="0" cy="0"/>
        </a:xfrm>
      </p:grpSpPr>
      <p:sp>
        <p:nvSpPr>
          <p:cNvPr id="5110" name="Google Shape;5110;p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1" name="Google Shape;5111;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6" name="Shape 5116"/>
        <p:cNvGrpSpPr/>
        <p:nvPr/>
      </p:nvGrpSpPr>
      <p:grpSpPr>
        <a:xfrm>
          <a:off x="0" y="0"/>
          <a:ext cx="0" cy="0"/>
          <a:chOff x="0" y="0"/>
          <a:chExt cx="0" cy="0"/>
        </a:xfrm>
      </p:grpSpPr>
      <p:sp>
        <p:nvSpPr>
          <p:cNvPr id="5117" name="Google Shape;5117;p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8" name="Google Shape;5118;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3" name="Shape 5123"/>
        <p:cNvGrpSpPr/>
        <p:nvPr/>
      </p:nvGrpSpPr>
      <p:grpSpPr>
        <a:xfrm>
          <a:off x="0" y="0"/>
          <a:ext cx="0" cy="0"/>
          <a:chOff x="0" y="0"/>
          <a:chExt cx="0" cy="0"/>
        </a:xfrm>
      </p:grpSpPr>
      <p:sp>
        <p:nvSpPr>
          <p:cNvPr id="5124" name="Google Shape;5124;p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5" name="Google Shape;5125;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1" name="Shape 3691"/>
        <p:cNvGrpSpPr/>
        <p:nvPr/>
      </p:nvGrpSpPr>
      <p:grpSpPr>
        <a:xfrm>
          <a:off x="0" y="0"/>
          <a:ext cx="0" cy="0"/>
          <a:chOff x="0" y="0"/>
          <a:chExt cx="0" cy="0"/>
        </a:xfrm>
      </p:grpSpPr>
      <p:sp>
        <p:nvSpPr>
          <p:cNvPr id="3692" name="Google Shape;36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1.3.a</a:t>
            </a:r>
            <a:endParaRPr/>
          </a:p>
          <a:p>
            <a:pPr indent="0" lvl="0" marL="0" rtl="0" algn="l">
              <a:lnSpc>
                <a:spcPct val="100000"/>
              </a:lnSpc>
              <a:spcBef>
                <a:spcPts val="0"/>
              </a:spcBef>
              <a:spcAft>
                <a:spcPts val="0"/>
              </a:spcAft>
              <a:buSzPts val="1100"/>
              <a:buNone/>
            </a:pPr>
            <a:r>
              <a:rPr lang="zh-CN"/>
              <a:t>1.3.c</a:t>
            </a:r>
            <a:endParaRPr/>
          </a:p>
          <a:p>
            <a:pPr indent="0" lvl="0" marL="0" rtl="0" algn="l">
              <a:lnSpc>
                <a:spcPct val="100000"/>
              </a:lnSpc>
              <a:spcBef>
                <a:spcPts val="0"/>
              </a:spcBef>
              <a:spcAft>
                <a:spcPts val="0"/>
              </a:spcAft>
              <a:buSzPts val="1100"/>
              <a:buNone/>
            </a:pPr>
            <a:r>
              <a:rPr lang="zh-CN"/>
              <a:t>2.2.b</a:t>
            </a:r>
            <a:endParaRPr/>
          </a:p>
        </p:txBody>
      </p:sp>
      <p:sp>
        <p:nvSpPr>
          <p:cNvPr id="3693" name="Google Shape;3693;p1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3" name="Shape 5133"/>
        <p:cNvGrpSpPr/>
        <p:nvPr/>
      </p:nvGrpSpPr>
      <p:grpSpPr>
        <a:xfrm>
          <a:off x="0" y="0"/>
          <a:ext cx="0" cy="0"/>
          <a:chOff x="0" y="0"/>
          <a:chExt cx="0" cy="0"/>
        </a:xfrm>
      </p:grpSpPr>
      <p:sp>
        <p:nvSpPr>
          <p:cNvPr id="5134" name="Google Shape;5134;p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5" name="Google Shape;5135;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1" name="Shape 5141"/>
        <p:cNvGrpSpPr/>
        <p:nvPr/>
      </p:nvGrpSpPr>
      <p:grpSpPr>
        <a:xfrm>
          <a:off x="0" y="0"/>
          <a:ext cx="0" cy="0"/>
          <a:chOff x="0" y="0"/>
          <a:chExt cx="0" cy="0"/>
        </a:xfrm>
      </p:grpSpPr>
      <p:sp>
        <p:nvSpPr>
          <p:cNvPr id="5142" name="Google Shape;5142;p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3" name="Google Shape;5143;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7" name="Shape 5147"/>
        <p:cNvGrpSpPr/>
        <p:nvPr/>
      </p:nvGrpSpPr>
      <p:grpSpPr>
        <a:xfrm>
          <a:off x="0" y="0"/>
          <a:ext cx="0" cy="0"/>
          <a:chOff x="0" y="0"/>
          <a:chExt cx="0" cy="0"/>
        </a:xfrm>
      </p:grpSpPr>
      <p:sp>
        <p:nvSpPr>
          <p:cNvPr id="5148" name="Google Shape;5148;p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9" name="Google Shape;5149;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5" name="Shape 5155"/>
        <p:cNvGrpSpPr/>
        <p:nvPr/>
      </p:nvGrpSpPr>
      <p:grpSpPr>
        <a:xfrm>
          <a:off x="0" y="0"/>
          <a:ext cx="0" cy="0"/>
          <a:chOff x="0" y="0"/>
          <a:chExt cx="0" cy="0"/>
        </a:xfrm>
      </p:grpSpPr>
      <p:sp>
        <p:nvSpPr>
          <p:cNvPr id="5156" name="Google Shape;5156;p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7" name="Google Shape;5157;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3" name="Shape 5163"/>
        <p:cNvGrpSpPr/>
        <p:nvPr/>
      </p:nvGrpSpPr>
      <p:grpSpPr>
        <a:xfrm>
          <a:off x="0" y="0"/>
          <a:ext cx="0" cy="0"/>
          <a:chOff x="0" y="0"/>
          <a:chExt cx="0" cy="0"/>
        </a:xfrm>
      </p:grpSpPr>
      <p:sp>
        <p:nvSpPr>
          <p:cNvPr id="5164" name="Google Shape;5164;p16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5" name="Google Shape;5165;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p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4" name="Google Shape;5174;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1" name="Shape 5191"/>
        <p:cNvGrpSpPr/>
        <p:nvPr/>
      </p:nvGrpSpPr>
      <p:grpSpPr>
        <a:xfrm>
          <a:off x="0" y="0"/>
          <a:ext cx="0" cy="0"/>
          <a:chOff x="0" y="0"/>
          <a:chExt cx="0" cy="0"/>
        </a:xfrm>
      </p:grpSpPr>
      <p:sp>
        <p:nvSpPr>
          <p:cNvPr id="5192" name="Google Shape;5192;p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3" name="Google Shape;5193;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5" name="Shape 5205"/>
        <p:cNvGrpSpPr/>
        <p:nvPr/>
      </p:nvGrpSpPr>
      <p:grpSpPr>
        <a:xfrm>
          <a:off x="0" y="0"/>
          <a:ext cx="0" cy="0"/>
          <a:chOff x="0" y="0"/>
          <a:chExt cx="0" cy="0"/>
        </a:xfrm>
      </p:grpSpPr>
      <p:sp>
        <p:nvSpPr>
          <p:cNvPr id="5206" name="Google Shape;5206;p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7" name="Google Shape;5207;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1" name="Shape 5211"/>
        <p:cNvGrpSpPr/>
        <p:nvPr/>
      </p:nvGrpSpPr>
      <p:grpSpPr>
        <a:xfrm>
          <a:off x="0" y="0"/>
          <a:ext cx="0" cy="0"/>
          <a:chOff x="0" y="0"/>
          <a:chExt cx="0" cy="0"/>
        </a:xfrm>
      </p:grpSpPr>
      <p:sp>
        <p:nvSpPr>
          <p:cNvPr id="5212" name="Google Shape;5212;p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3" name="Google Shape;5213;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7" name="Shape 5217"/>
        <p:cNvGrpSpPr/>
        <p:nvPr/>
      </p:nvGrpSpPr>
      <p:grpSpPr>
        <a:xfrm>
          <a:off x="0" y="0"/>
          <a:ext cx="0" cy="0"/>
          <a:chOff x="0" y="0"/>
          <a:chExt cx="0" cy="0"/>
        </a:xfrm>
      </p:grpSpPr>
      <p:sp>
        <p:nvSpPr>
          <p:cNvPr id="5218" name="Google Shape;5218;p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9" name="Google Shape;5219;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3" name="Shape 3703"/>
        <p:cNvGrpSpPr/>
        <p:nvPr/>
      </p:nvGrpSpPr>
      <p:grpSpPr>
        <a:xfrm>
          <a:off x="0" y="0"/>
          <a:ext cx="0" cy="0"/>
          <a:chOff x="0" y="0"/>
          <a:chExt cx="0" cy="0"/>
        </a:xfrm>
      </p:grpSpPr>
      <p:sp>
        <p:nvSpPr>
          <p:cNvPr id="3704" name="Google Shape;3704;p17:notes"/>
          <p:cNvSpPr txBox="1"/>
          <p:nvPr>
            <p:ph idx="1" type="body"/>
          </p:nvPr>
        </p:nvSpPr>
        <p:spPr>
          <a:xfrm>
            <a:off x="685800" y="4344025"/>
            <a:ext cx="5486400" cy="411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5" name="Google Shape;3705;p17:notes"/>
          <p:cNvSpPr/>
          <p:nvPr>
            <p:ph idx="2" type="sldImg"/>
          </p:nvPr>
        </p:nvSpPr>
        <p:spPr>
          <a:xfrm>
            <a:off x="330200" y="687049"/>
            <a:ext cx="6197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4" name="Shape 5254"/>
        <p:cNvGrpSpPr/>
        <p:nvPr/>
      </p:nvGrpSpPr>
      <p:grpSpPr>
        <a:xfrm>
          <a:off x="0" y="0"/>
          <a:ext cx="0" cy="0"/>
          <a:chOff x="0" y="0"/>
          <a:chExt cx="0" cy="0"/>
        </a:xfrm>
      </p:grpSpPr>
      <p:sp>
        <p:nvSpPr>
          <p:cNvPr id="5255" name="Google Shape;5255;p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6" name="Google Shape;5256;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2" name="Google Shape;5262;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p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8" name="Google Shape;5268;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p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4" name="Google Shape;5274;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8" name="Shape 5278"/>
        <p:cNvGrpSpPr/>
        <p:nvPr/>
      </p:nvGrpSpPr>
      <p:grpSpPr>
        <a:xfrm>
          <a:off x="0" y="0"/>
          <a:ext cx="0" cy="0"/>
          <a:chOff x="0" y="0"/>
          <a:chExt cx="0" cy="0"/>
        </a:xfrm>
      </p:grpSpPr>
      <p:sp>
        <p:nvSpPr>
          <p:cNvPr id="5279" name="Google Shape;5279;p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0" name="Google Shape;5280;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5" name="Shape 5285"/>
        <p:cNvGrpSpPr/>
        <p:nvPr/>
      </p:nvGrpSpPr>
      <p:grpSpPr>
        <a:xfrm>
          <a:off x="0" y="0"/>
          <a:ext cx="0" cy="0"/>
          <a:chOff x="0" y="0"/>
          <a:chExt cx="0" cy="0"/>
        </a:xfrm>
      </p:grpSpPr>
      <p:sp>
        <p:nvSpPr>
          <p:cNvPr id="5286" name="Google Shape;5286;p175: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7" name="Google Shape;5287;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2" name="Shape 5292"/>
        <p:cNvGrpSpPr/>
        <p:nvPr/>
      </p:nvGrpSpPr>
      <p:grpSpPr>
        <a:xfrm>
          <a:off x="0" y="0"/>
          <a:ext cx="0" cy="0"/>
          <a:chOff x="0" y="0"/>
          <a:chExt cx="0" cy="0"/>
        </a:xfrm>
      </p:grpSpPr>
      <p:sp>
        <p:nvSpPr>
          <p:cNvPr id="5293" name="Google Shape;5293;p17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4" name="Google Shape;5294;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0" name="Shape 5300"/>
        <p:cNvGrpSpPr/>
        <p:nvPr/>
      </p:nvGrpSpPr>
      <p:grpSpPr>
        <a:xfrm>
          <a:off x="0" y="0"/>
          <a:ext cx="0" cy="0"/>
          <a:chOff x="0" y="0"/>
          <a:chExt cx="0" cy="0"/>
        </a:xfrm>
      </p:grpSpPr>
      <p:sp>
        <p:nvSpPr>
          <p:cNvPr id="5301" name="Google Shape;5301;p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2" name="Google Shape;5302;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Task details: tinkering.exploratorium.edu/sites/default/files/Instructions/scribbling_machines.pdf</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7" name="Shape 5307"/>
        <p:cNvGrpSpPr/>
        <p:nvPr/>
      </p:nvGrpSpPr>
      <p:grpSpPr>
        <a:xfrm>
          <a:off x="0" y="0"/>
          <a:ext cx="0" cy="0"/>
          <a:chOff x="0" y="0"/>
          <a:chExt cx="0" cy="0"/>
        </a:xfrm>
      </p:grpSpPr>
      <p:sp>
        <p:nvSpPr>
          <p:cNvPr id="5308" name="Google Shape;5308;p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9" name="Google Shape;5309;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4" name="Shape 5314"/>
        <p:cNvGrpSpPr/>
        <p:nvPr/>
      </p:nvGrpSpPr>
      <p:grpSpPr>
        <a:xfrm>
          <a:off x="0" y="0"/>
          <a:ext cx="0" cy="0"/>
          <a:chOff x="0" y="0"/>
          <a:chExt cx="0" cy="0"/>
        </a:xfrm>
      </p:grpSpPr>
      <p:sp>
        <p:nvSpPr>
          <p:cNvPr id="5315" name="Google Shape;5315;p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6" name="Google Shape;5316;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2" name="Google Shape;3712;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1" name="Shape 5321"/>
        <p:cNvGrpSpPr/>
        <p:nvPr/>
      </p:nvGrpSpPr>
      <p:grpSpPr>
        <a:xfrm>
          <a:off x="0" y="0"/>
          <a:ext cx="0" cy="0"/>
          <a:chOff x="0" y="0"/>
          <a:chExt cx="0" cy="0"/>
        </a:xfrm>
      </p:grpSpPr>
      <p:sp>
        <p:nvSpPr>
          <p:cNvPr id="5322" name="Google Shape;5322;p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3" name="Google Shape;5323;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8" name="Shape 5338"/>
        <p:cNvGrpSpPr/>
        <p:nvPr/>
      </p:nvGrpSpPr>
      <p:grpSpPr>
        <a:xfrm>
          <a:off x="0" y="0"/>
          <a:ext cx="0" cy="0"/>
          <a:chOff x="0" y="0"/>
          <a:chExt cx="0" cy="0"/>
        </a:xfrm>
      </p:grpSpPr>
      <p:sp>
        <p:nvSpPr>
          <p:cNvPr id="5339" name="Google Shape;5339;p181: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0" name="Google Shape;5340;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5" name="Shape 5345"/>
        <p:cNvGrpSpPr/>
        <p:nvPr/>
      </p:nvGrpSpPr>
      <p:grpSpPr>
        <a:xfrm>
          <a:off x="0" y="0"/>
          <a:ext cx="0" cy="0"/>
          <a:chOff x="0" y="0"/>
          <a:chExt cx="0" cy="0"/>
        </a:xfrm>
      </p:grpSpPr>
      <p:sp>
        <p:nvSpPr>
          <p:cNvPr id="5346" name="Google Shape;5346;p18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7" name="Google Shape;5347;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5" name="Shape 5355"/>
        <p:cNvGrpSpPr/>
        <p:nvPr/>
      </p:nvGrpSpPr>
      <p:grpSpPr>
        <a:xfrm>
          <a:off x="0" y="0"/>
          <a:ext cx="0" cy="0"/>
          <a:chOff x="0" y="0"/>
          <a:chExt cx="0" cy="0"/>
        </a:xfrm>
      </p:grpSpPr>
      <p:sp>
        <p:nvSpPr>
          <p:cNvPr id="5356" name="Google Shape;5356;p183: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7" name="Google Shape;5357;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5" name="Shape 5365"/>
        <p:cNvGrpSpPr/>
        <p:nvPr/>
      </p:nvGrpSpPr>
      <p:grpSpPr>
        <a:xfrm>
          <a:off x="0" y="0"/>
          <a:ext cx="0" cy="0"/>
          <a:chOff x="0" y="0"/>
          <a:chExt cx="0" cy="0"/>
        </a:xfrm>
      </p:grpSpPr>
      <p:sp>
        <p:nvSpPr>
          <p:cNvPr id="5366" name="Google Shape;5366;p1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7" name="Google Shape;5367;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2" name="Shape 5372"/>
        <p:cNvGrpSpPr/>
        <p:nvPr/>
      </p:nvGrpSpPr>
      <p:grpSpPr>
        <a:xfrm>
          <a:off x="0" y="0"/>
          <a:ext cx="0" cy="0"/>
          <a:chOff x="0" y="0"/>
          <a:chExt cx="0" cy="0"/>
        </a:xfrm>
      </p:grpSpPr>
      <p:sp>
        <p:nvSpPr>
          <p:cNvPr id="5373" name="Google Shape;5373;p1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4" name="Google Shape;5374;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Continued Federalist legacy long after the party died out</a:t>
            </a:r>
            <a:endParaRPr sz="1200">
              <a:solidFill>
                <a:schemeClr val="dk2"/>
              </a:solidFill>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zh-CN" sz="1200">
                <a:solidFill>
                  <a:schemeClr val="dk2"/>
                </a:solidFill>
                <a:latin typeface="Georgia"/>
                <a:ea typeface="Georgia"/>
                <a:cs typeface="Georgia"/>
                <a:sym typeface="Georgia"/>
              </a:rPr>
              <a:t>Decisions greatly increased the power of the federal government</a:t>
            </a:r>
            <a:endParaRPr sz="12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9" name="Shape 5379"/>
        <p:cNvGrpSpPr/>
        <p:nvPr/>
      </p:nvGrpSpPr>
      <p:grpSpPr>
        <a:xfrm>
          <a:off x="0" y="0"/>
          <a:ext cx="0" cy="0"/>
          <a:chOff x="0" y="0"/>
          <a:chExt cx="0" cy="0"/>
        </a:xfrm>
      </p:grpSpPr>
      <p:sp>
        <p:nvSpPr>
          <p:cNvPr id="5380" name="Google Shape;5380;p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1" name="Google Shape;5381;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4" name="Shape 5394"/>
        <p:cNvGrpSpPr/>
        <p:nvPr/>
      </p:nvGrpSpPr>
      <p:grpSpPr>
        <a:xfrm>
          <a:off x="0" y="0"/>
          <a:ext cx="0" cy="0"/>
          <a:chOff x="0" y="0"/>
          <a:chExt cx="0" cy="0"/>
        </a:xfrm>
      </p:grpSpPr>
      <p:sp>
        <p:nvSpPr>
          <p:cNvPr id="5395" name="Google Shape;5395;p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6" name="Google Shape;5396;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Try with "</a:t>
            </a:r>
            <a:endParaRPr/>
          </a:p>
          <a:p>
            <a:pPr indent="0" lvl="0" marL="0" rtl="0" algn="l">
              <a:lnSpc>
                <a:spcPct val="100000"/>
              </a:lnSpc>
              <a:spcBef>
                <a:spcPts val="0"/>
              </a:spcBef>
              <a:spcAft>
                <a:spcPts val="0"/>
              </a:spcAft>
              <a:buSzPts val="1100"/>
              <a:buNone/>
            </a:pPr>
            <a:r>
              <a:rPr lang="zh-CN"/>
              <a:t>x</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1" name="Shape 5401"/>
        <p:cNvGrpSpPr/>
        <p:nvPr/>
      </p:nvGrpSpPr>
      <p:grpSpPr>
        <a:xfrm>
          <a:off x="0" y="0"/>
          <a:ext cx="0" cy="0"/>
          <a:chOff x="0" y="0"/>
          <a:chExt cx="0" cy="0"/>
        </a:xfrm>
      </p:grpSpPr>
      <p:sp>
        <p:nvSpPr>
          <p:cNvPr id="5402" name="Google Shape;5402;p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3" name="Google Shape;5403;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9" name="Shape 5409"/>
        <p:cNvGrpSpPr/>
        <p:nvPr/>
      </p:nvGrpSpPr>
      <p:grpSpPr>
        <a:xfrm>
          <a:off x="0" y="0"/>
          <a:ext cx="0" cy="0"/>
          <a:chOff x="0" y="0"/>
          <a:chExt cx="0" cy="0"/>
        </a:xfrm>
      </p:grpSpPr>
      <p:sp>
        <p:nvSpPr>
          <p:cNvPr id="5410" name="Google Shape;5410;p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1" name="Google Shape;5411;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7" name="Shape 3717"/>
        <p:cNvGrpSpPr/>
        <p:nvPr/>
      </p:nvGrpSpPr>
      <p:grpSpPr>
        <a:xfrm>
          <a:off x="0" y="0"/>
          <a:ext cx="0" cy="0"/>
          <a:chOff x="0" y="0"/>
          <a:chExt cx="0" cy="0"/>
        </a:xfrm>
      </p:grpSpPr>
      <p:sp>
        <p:nvSpPr>
          <p:cNvPr id="3718" name="Google Shape;371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9" name="Google Shape;3719;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p190: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18" name="Google Shape;5418;p190: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190: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190: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21" name="Google Shape;5421;p190: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5" name="Shape 5425"/>
        <p:cNvGrpSpPr/>
        <p:nvPr/>
      </p:nvGrpSpPr>
      <p:grpSpPr>
        <a:xfrm>
          <a:off x="0" y="0"/>
          <a:ext cx="0" cy="0"/>
          <a:chOff x="0" y="0"/>
          <a:chExt cx="0" cy="0"/>
        </a:xfrm>
      </p:grpSpPr>
      <p:sp>
        <p:nvSpPr>
          <p:cNvPr id="5426" name="Google Shape;5426;p191: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27" name="Google Shape;5427;p191: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191: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191: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30" name="Google Shape;5430;p191: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p192: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37" name="Google Shape;5437;p192: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192: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192: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40" name="Google Shape;5440;p192: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5" name="Shape 5445"/>
        <p:cNvGrpSpPr/>
        <p:nvPr/>
      </p:nvGrpSpPr>
      <p:grpSpPr>
        <a:xfrm>
          <a:off x="0" y="0"/>
          <a:ext cx="0" cy="0"/>
          <a:chOff x="0" y="0"/>
          <a:chExt cx="0" cy="0"/>
        </a:xfrm>
      </p:grpSpPr>
      <p:sp>
        <p:nvSpPr>
          <p:cNvPr id="5446" name="Google Shape;5446;p193:notes"/>
          <p:cNvSpPr txBox="1"/>
          <p:nvPr/>
        </p:nvSpPr>
        <p:spPr>
          <a:xfrm>
            <a:off x="3881437" y="8686511"/>
            <a:ext cx="2972400" cy="453300"/>
          </a:xfrm>
          <a:prstGeom prst="rect">
            <a:avLst/>
          </a:prstGeom>
          <a:noFill/>
          <a:ln>
            <a:noFill/>
          </a:ln>
        </p:spPr>
        <p:txBody>
          <a:bodyPr anchorCtr="0" anchor="b" bIns="40725" lIns="81475" spcFirstLastPara="1" rIns="81475" wrap="square" tIns="40725">
            <a:noAutofit/>
          </a:bodyPr>
          <a:lstStyle/>
          <a:p>
            <a:pPr indent="0" lvl="0" marL="0" marR="0" rtl="0" algn="r">
              <a:lnSpc>
                <a:spcPct val="95000"/>
              </a:lnSpc>
              <a:spcBef>
                <a:spcPts val="0"/>
              </a:spcBef>
              <a:spcAft>
                <a:spcPts val="0"/>
              </a:spcAft>
              <a:buClr>
                <a:srgbClr val="000000"/>
              </a:buClr>
              <a:buSzPts val="1200"/>
              <a:buFont typeface="Times New Roman"/>
              <a:buNone/>
            </a:pPr>
            <a:r>
              <a:rPr b="0" i="0" lang="zh-CN" sz="1200" u="none" cap="none" strike="noStrike">
                <a:solidFill>
                  <a:srgbClr val="000000"/>
                </a:solidFill>
                <a:latin typeface="Times New Roman"/>
                <a:ea typeface="Times New Roman"/>
                <a:cs typeface="Times New Roman"/>
                <a:sym typeface="Times New Roman"/>
              </a:rPr>
              <a:t>*</a:t>
            </a:r>
            <a:endParaRPr b="0" i="0" sz="1200" u="none" cap="none" strike="noStrike">
              <a:solidFill>
                <a:srgbClr val="000000"/>
              </a:solidFill>
              <a:latin typeface="Arial"/>
              <a:ea typeface="Arial"/>
              <a:cs typeface="Arial"/>
              <a:sym typeface="Arial"/>
            </a:endParaRPr>
          </a:p>
        </p:txBody>
      </p:sp>
      <p:sp>
        <p:nvSpPr>
          <p:cNvPr id="5447" name="Google Shape;5447;p193:notes"/>
          <p:cNvSpPr/>
          <p:nvPr/>
        </p:nvSpPr>
        <p:spPr>
          <a:xfrm>
            <a:off x="1008529" y="632114"/>
            <a:ext cx="4034100" cy="31173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193:notes"/>
          <p:cNvSpPr txBox="1"/>
          <p:nvPr/>
        </p:nvSpPr>
        <p:spPr>
          <a:xfrm>
            <a:off x="605118" y="3948545"/>
            <a:ext cx="4840800" cy="3740700"/>
          </a:xfrm>
          <a:prstGeom prst="rect">
            <a:avLst/>
          </a:prstGeom>
          <a:noFill/>
          <a:ln>
            <a:noFill/>
          </a:ln>
        </p:spPr>
        <p:txBody>
          <a:bodyPr anchorCtr="0" anchor="ctr" bIns="40725" lIns="81475" spcFirstLastPara="1" rIns="81475" wrap="square" tIns="40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193:notes"/>
          <p:cNvSpPr txBox="1"/>
          <p:nvPr>
            <p:ph idx="1" type="body"/>
          </p:nvPr>
        </p:nvSpPr>
        <p:spPr>
          <a:xfrm>
            <a:off x="686360" y="4342534"/>
            <a:ext cx="5482500" cy="4110300"/>
          </a:xfrm>
          <a:prstGeom prst="rect">
            <a:avLst/>
          </a:prstGeom>
          <a:noFill/>
          <a:ln>
            <a:noFill/>
          </a:ln>
        </p:spPr>
        <p:txBody>
          <a:bodyPr anchorCtr="0" anchor="ctr"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5450" name="Google Shape;5450;p193:notes"/>
          <p:cNvSpPr/>
          <p:nvPr>
            <p:ph idx="2" type="sldImg"/>
          </p:nvPr>
        </p:nvSpPr>
        <p:spPr>
          <a:xfrm>
            <a:off x="471663" y="694170"/>
            <a:ext cx="5910300" cy="342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p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7" name="Google Shape;5457;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5" name="Shape 5465"/>
        <p:cNvGrpSpPr/>
        <p:nvPr/>
      </p:nvGrpSpPr>
      <p:grpSpPr>
        <a:xfrm>
          <a:off x="0" y="0"/>
          <a:ext cx="0" cy="0"/>
          <a:chOff x="0" y="0"/>
          <a:chExt cx="0" cy="0"/>
        </a:xfrm>
      </p:grpSpPr>
      <p:sp>
        <p:nvSpPr>
          <p:cNvPr id="5466" name="Google Shape;5466;p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7" name="Google Shape;5467;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2" name="Shape 5472"/>
        <p:cNvGrpSpPr/>
        <p:nvPr/>
      </p:nvGrpSpPr>
      <p:grpSpPr>
        <a:xfrm>
          <a:off x="0" y="0"/>
          <a:ext cx="0" cy="0"/>
          <a:chOff x="0" y="0"/>
          <a:chExt cx="0" cy="0"/>
        </a:xfrm>
      </p:grpSpPr>
      <p:sp>
        <p:nvSpPr>
          <p:cNvPr id="5473" name="Google Shape;5473;p1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4" name="Google Shape;5474;p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0" name="Shape 5480"/>
        <p:cNvGrpSpPr/>
        <p:nvPr/>
      </p:nvGrpSpPr>
      <p:grpSpPr>
        <a:xfrm>
          <a:off x="0" y="0"/>
          <a:ext cx="0" cy="0"/>
          <a:chOff x="0" y="0"/>
          <a:chExt cx="0" cy="0"/>
        </a:xfrm>
      </p:grpSpPr>
      <p:sp>
        <p:nvSpPr>
          <p:cNvPr id="5481" name="Google Shape;5481;p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2" name="Google Shape;5482;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7" name="Shape 5487"/>
        <p:cNvGrpSpPr/>
        <p:nvPr/>
      </p:nvGrpSpPr>
      <p:grpSpPr>
        <a:xfrm>
          <a:off x="0" y="0"/>
          <a:ext cx="0" cy="0"/>
          <a:chOff x="0" y="0"/>
          <a:chExt cx="0" cy="0"/>
        </a:xfrm>
      </p:grpSpPr>
      <p:sp>
        <p:nvSpPr>
          <p:cNvPr id="5488" name="Google Shape;5488;p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9" name="Google Shape;5489;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5" name="Shape 5495"/>
        <p:cNvGrpSpPr/>
        <p:nvPr/>
      </p:nvGrpSpPr>
      <p:grpSpPr>
        <a:xfrm>
          <a:off x="0" y="0"/>
          <a:ext cx="0" cy="0"/>
          <a:chOff x="0" y="0"/>
          <a:chExt cx="0" cy="0"/>
        </a:xfrm>
      </p:grpSpPr>
      <p:sp>
        <p:nvSpPr>
          <p:cNvPr id="5496" name="Google Shape;5496;p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7" name="Google Shape;5497;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7" name="Shape 3567"/>
        <p:cNvGrpSpPr/>
        <p:nvPr/>
      </p:nvGrpSpPr>
      <p:grpSpPr>
        <a:xfrm>
          <a:off x="0" y="0"/>
          <a:ext cx="0" cy="0"/>
          <a:chOff x="0" y="0"/>
          <a:chExt cx="0" cy="0"/>
        </a:xfrm>
      </p:grpSpPr>
      <p:sp>
        <p:nvSpPr>
          <p:cNvPr id="3568" name="Google Shape;3568;p2: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1.1.b</a:t>
            </a:r>
            <a:endParaRPr>
              <a:solidFill>
                <a:schemeClr val="dk1"/>
              </a:solidFill>
            </a:endParaRPr>
          </a:p>
        </p:txBody>
      </p:sp>
      <p:sp>
        <p:nvSpPr>
          <p:cNvPr id="3569" name="Google Shape;3569;p2: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6" name="Google Shape;3726;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3" name="Shape 5503"/>
        <p:cNvGrpSpPr/>
        <p:nvPr/>
      </p:nvGrpSpPr>
      <p:grpSpPr>
        <a:xfrm>
          <a:off x="0" y="0"/>
          <a:ext cx="0" cy="0"/>
          <a:chOff x="0" y="0"/>
          <a:chExt cx="0" cy="0"/>
        </a:xfrm>
      </p:grpSpPr>
      <p:sp>
        <p:nvSpPr>
          <p:cNvPr id="5504" name="Google Shape;5504;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05" name="Google Shape;5505;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It was in Boston that Martin met his future wife, Coretta Scott, a strong and powerful woman who cared deeply about civil rights. They were married soon after and eventually had four children, two sons and two daughters.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1" name="Shape 5511"/>
        <p:cNvGrpSpPr/>
        <p:nvPr/>
      </p:nvGrpSpPr>
      <p:grpSpPr>
        <a:xfrm>
          <a:off x="0" y="0"/>
          <a:ext cx="0" cy="0"/>
          <a:chOff x="0" y="0"/>
          <a:chExt cx="0" cy="0"/>
        </a:xfrm>
      </p:grpSpPr>
      <p:sp>
        <p:nvSpPr>
          <p:cNvPr id="5512" name="Google Shape;5512;p2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3" name="Google Shape;5513;p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1" name="Shape 3731"/>
        <p:cNvGrpSpPr/>
        <p:nvPr/>
      </p:nvGrpSpPr>
      <p:grpSpPr>
        <a:xfrm>
          <a:off x="0" y="0"/>
          <a:ext cx="0" cy="0"/>
          <a:chOff x="0" y="0"/>
          <a:chExt cx="0" cy="0"/>
        </a:xfrm>
      </p:grpSpPr>
      <p:sp>
        <p:nvSpPr>
          <p:cNvPr id="3732" name="Google Shape;3732;p21: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33" name="Google Shape;3733;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p22: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46" name="Google Shape;3746;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p23: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56" name="Google Shape;3756;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p24: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70" name="Google Shape;3770;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2" name="Google Shape;3792;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zh-CN" sz="1200">
                <a:solidFill>
                  <a:schemeClr val="dk1"/>
                </a:solidFill>
                <a:latin typeface="Calibri"/>
                <a:ea typeface="Calibri"/>
                <a:cs typeface="Calibri"/>
                <a:sym typeface="Calibri"/>
              </a:rPr>
              <a:t>Cover Image: “Audience @ LeWeb 11 Les Docks-9321” </a:t>
            </a:r>
            <a:r>
              <a:rPr b="1" i="0" lang="zh-CN" sz="1200">
                <a:solidFill>
                  <a:schemeClr val="dk1"/>
                </a:solidFill>
                <a:latin typeface="Calibri"/>
                <a:ea typeface="Calibri"/>
                <a:cs typeface="Calibri"/>
                <a:sym typeface="Calibri"/>
              </a:rPr>
              <a:t>Authored by</a:t>
            </a:r>
            <a:r>
              <a:rPr b="0" i="0" lang="zh-CN" sz="1200">
                <a:solidFill>
                  <a:schemeClr val="dk1"/>
                </a:solidFill>
                <a:latin typeface="Calibri"/>
                <a:ea typeface="Calibri"/>
                <a:cs typeface="Calibri"/>
                <a:sym typeface="Calibri"/>
              </a:rPr>
              <a:t>: LeWeb14 </a:t>
            </a:r>
            <a:r>
              <a:rPr b="1" i="0" lang="zh-CN" sz="1200">
                <a:solidFill>
                  <a:schemeClr val="dk1"/>
                </a:solidFill>
                <a:latin typeface="Calibri"/>
                <a:ea typeface="Calibri"/>
                <a:cs typeface="Calibri"/>
                <a:sym typeface="Calibri"/>
              </a:rPr>
              <a:t>Provided by</a:t>
            </a:r>
            <a:r>
              <a:rPr b="0" i="0" lang="zh-CN" sz="1200">
                <a:solidFill>
                  <a:schemeClr val="dk1"/>
                </a:solidFill>
                <a:latin typeface="Calibri"/>
                <a:ea typeface="Calibri"/>
                <a:cs typeface="Calibri"/>
                <a:sym typeface="Calibri"/>
              </a:rPr>
              <a:t>: Creative Commons </a:t>
            </a:r>
            <a:r>
              <a:rPr b="1" i="0" lang="zh-CN" sz="1200">
                <a:solidFill>
                  <a:schemeClr val="dk1"/>
                </a:solidFill>
                <a:latin typeface="Calibri"/>
                <a:ea typeface="Calibri"/>
                <a:cs typeface="Calibri"/>
                <a:sym typeface="Calibri"/>
              </a:rPr>
              <a:t>Located at: </a:t>
            </a:r>
            <a:r>
              <a:rPr b="0" i="0" lang="zh-CN" sz="1200">
                <a:solidFill>
                  <a:schemeClr val="dk1"/>
                </a:solidFill>
                <a:latin typeface="Calibri"/>
                <a:ea typeface="Calibri"/>
                <a:cs typeface="Calibri"/>
                <a:sym typeface="Calibri"/>
              </a:rPr>
              <a:t>https://www.flickr.com/photos/86704644@N00/6498827487  </a:t>
            </a:r>
            <a:r>
              <a:rPr b="1" i="0" lang="zh-CN" sz="1200">
                <a:solidFill>
                  <a:schemeClr val="dk1"/>
                </a:solidFill>
                <a:latin typeface="Calibri"/>
                <a:ea typeface="Calibri"/>
                <a:cs typeface="Calibri"/>
                <a:sym typeface="Calibri"/>
              </a:rPr>
              <a:t>License: </a:t>
            </a:r>
            <a:r>
              <a:rPr b="0" i="0" lang="zh-CN" sz="1200">
                <a:solidFill>
                  <a:schemeClr val="dk1"/>
                </a:solidFill>
                <a:latin typeface="Calibri"/>
                <a:ea typeface="Calibri"/>
                <a:cs typeface="Calibri"/>
                <a:sym typeface="Calibri"/>
              </a:rPr>
              <a:t>CC BY 2.0</a:t>
            </a:r>
            <a:endParaRPr/>
          </a:p>
          <a:p>
            <a:pPr indent="0" lvl="0" marL="0" rtl="0" algn="l">
              <a:lnSpc>
                <a:spcPct val="100000"/>
              </a:lnSpc>
              <a:spcBef>
                <a:spcPts val="0"/>
              </a:spcBef>
              <a:spcAft>
                <a:spcPts val="0"/>
              </a:spcAft>
              <a:buSzPts val="11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text in these slides is taken from [[COURSE URL]] where it is published under one or more open licenses.</a:t>
            </a:r>
            <a:endParaRPr b="0"/>
          </a:p>
          <a:p>
            <a:pPr indent="0" lvl="0" marL="0" rtl="0" algn="l">
              <a:lnSpc>
                <a:spcPct val="100000"/>
              </a:lnSpc>
              <a:spcBef>
                <a:spcPts val="0"/>
              </a:spcBef>
              <a:spcAft>
                <a:spcPts val="0"/>
              </a:spcAft>
              <a:buSzPts val="1100"/>
              <a:buNone/>
            </a:pPr>
            <a:r>
              <a:rPr b="0" i="0" lang="zh-CN" sz="1200" u="none" cap="none" strike="noStrike">
                <a:solidFill>
                  <a:schemeClr val="dk1"/>
                </a:solidFill>
                <a:latin typeface="Calibri"/>
                <a:ea typeface="Calibri"/>
                <a:cs typeface="Calibri"/>
                <a:sym typeface="Calibri"/>
              </a:rPr>
              <a:t>All images in these slides are attributed in the notes of the slide on which they appear and licensed as indicated.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793" name="Google Shape;3793;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9" name="Google Shape;37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2" name="Shape 3802"/>
        <p:cNvGrpSpPr/>
        <p:nvPr/>
      </p:nvGrpSpPr>
      <p:grpSpPr>
        <a:xfrm>
          <a:off x="0" y="0"/>
          <a:ext cx="0" cy="0"/>
          <a:chOff x="0" y="0"/>
          <a:chExt cx="0" cy="0"/>
        </a:xfrm>
      </p:grpSpPr>
      <p:sp>
        <p:nvSpPr>
          <p:cNvPr id="3803" name="Google Shape;38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4" name="Google Shape;3804;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05" name="Google Shape;3805;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2" name="Google Shape;381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6" name="Shape 3816"/>
        <p:cNvGrpSpPr/>
        <p:nvPr/>
      </p:nvGrpSpPr>
      <p:grpSpPr>
        <a:xfrm>
          <a:off x="0" y="0"/>
          <a:ext cx="0" cy="0"/>
          <a:chOff x="0" y="0"/>
          <a:chExt cx="0" cy="0"/>
        </a:xfrm>
      </p:grpSpPr>
      <p:sp>
        <p:nvSpPr>
          <p:cNvPr id="3817" name="Google Shape;381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8" name="Google Shape;3818;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19" name="Google Shape;3819;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1.2.a</a:t>
            </a:r>
            <a:endParaRPr/>
          </a:p>
        </p:txBody>
      </p:sp>
      <p:sp>
        <p:nvSpPr>
          <p:cNvPr id="3579" name="Google Shape;35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3" name="Shape 3823"/>
        <p:cNvGrpSpPr/>
        <p:nvPr/>
      </p:nvGrpSpPr>
      <p:grpSpPr>
        <a:xfrm>
          <a:off x="0" y="0"/>
          <a:ext cx="0" cy="0"/>
          <a:chOff x="0" y="0"/>
          <a:chExt cx="0" cy="0"/>
        </a:xfrm>
      </p:grpSpPr>
      <p:sp>
        <p:nvSpPr>
          <p:cNvPr id="3824" name="Google Shape;382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5" name="Google Shape;382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0" name="Shape 3830"/>
        <p:cNvGrpSpPr/>
        <p:nvPr/>
      </p:nvGrpSpPr>
      <p:grpSpPr>
        <a:xfrm>
          <a:off x="0" y="0"/>
          <a:ext cx="0" cy="0"/>
          <a:chOff x="0" y="0"/>
          <a:chExt cx="0" cy="0"/>
        </a:xfrm>
      </p:grpSpPr>
      <p:sp>
        <p:nvSpPr>
          <p:cNvPr id="3831" name="Google Shape;3831;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3832" name="Google Shape;383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3" name="Google Shape;383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Q: so what sort of thing is in BT Archives?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4" name="Google Shape;384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2.5 km of records </a:t>
            </a:r>
            <a:endParaRPr/>
          </a:p>
          <a:p>
            <a:pPr indent="0" lvl="0" marL="0" rtl="0" algn="l">
              <a:lnSpc>
                <a:spcPct val="100000"/>
              </a:lnSpc>
              <a:spcBef>
                <a:spcPts val="0"/>
              </a:spcBef>
              <a:spcAft>
                <a:spcPts val="0"/>
              </a:spcAft>
              <a:buSzPts val="1800"/>
              <a:buNone/>
            </a:pPr>
            <a:r>
              <a:rPr lang="zh-CN"/>
              <a:t>Small team of 5 people - GMB</a:t>
            </a:r>
            <a:endParaRPr/>
          </a:p>
          <a:p>
            <a:pPr indent="0" lvl="0" marL="0" rtl="0" algn="l">
              <a:lnSpc>
                <a:spcPct val="100000"/>
              </a:lnSpc>
              <a:spcBef>
                <a:spcPts val="0"/>
              </a:spcBef>
              <a:spcAft>
                <a:spcPts val="0"/>
              </a:spcAft>
              <a:buSzPts val="1800"/>
              <a:buNone/>
            </a:pPr>
            <a:r>
              <a:rPr lang="zh-CN"/>
              <a:t>Public Records</a:t>
            </a:r>
            <a:endParaRPr/>
          </a:p>
          <a:p>
            <a:pPr indent="0" lvl="0" marL="0" rtl="0" algn="l">
              <a:lnSpc>
                <a:spcPct val="100000"/>
              </a:lnSpc>
              <a:spcBef>
                <a:spcPts val="0"/>
              </a:spcBef>
              <a:spcAft>
                <a:spcPts val="0"/>
              </a:spcAft>
              <a:buSzPts val="1800"/>
              <a:buNone/>
            </a:pPr>
            <a:r>
              <a:rPr lang="zh-CN"/>
              <a:t>Heritage Policy </a:t>
            </a:r>
            <a:endParaRPr/>
          </a:p>
          <a:p>
            <a:pPr indent="0" lvl="0" marL="0" rtl="0" algn="l">
              <a:lnSpc>
                <a:spcPct val="100000"/>
              </a:lnSpc>
              <a:spcBef>
                <a:spcPts val="0"/>
              </a:spcBef>
              <a:spcAft>
                <a:spcPts val="0"/>
              </a:spcAft>
              <a:buSzPts val="1100"/>
              <a:buNone/>
            </a:pPr>
            <a:r>
              <a:t/>
            </a:r>
            <a:endParaRPr/>
          </a:p>
        </p:txBody>
      </p:sp>
      <p:sp>
        <p:nvSpPr>
          <p:cNvPr id="3845" name="Google Shape;3845;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0" name="Shape 3850"/>
        <p:cNvGrpSpPr/>
        <p:nvPr/>
      </p:nvGrpSpPr>
      <p:grpSpPr>
        <a:xfrm>
          <a:off x="0" y="0"/>
          <a:ext cx="0" cy="0"/>
          <a:chOff x="0" y="0"/>
          <a:chExt cx="0" cy="0"/>
        </a:xfrm>
      </p:grpSpPr>
      <p:sp>
        <p:nvSpPr>
          <p:cNvPr id="3851" name="Google Shape;3851;p33:notes"/>
          <p:cNvSpPr/>
          <p:nvPr>
            <p:ph idx="2" type="sldImg"/>
          </p:nvPr>
        </p:nvSpPr>
        <p:spPr>
          <a:xfrm>
            <a:off x="94985" y="228600"/>
            <a:ext cx="66951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2" name="Google Shape;3852;p33:notes"/>
          <p:cNvSpPr txBox="1"/>
          <p:nvPr>
            <p:ph idx="1" type="body"/>
          </p:nvPr>
        </p:nvSpPr>
        <p:spPr>
          <a:xfrm>
            <a:off x="417512" y="3903662"/>
            <a:ext cx="6170700" cy="481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JISC proposal submitted summer 2011 ; project started November 2011</a:t>
            </a:r>
            <a:endParaRPr/>
          </a:p>
          <a:p>
            <a:pPr indent="0" lvl="0" marL="0" rtl="0" algn="l">
              <a:lnSpc>
                <a:spcPct val="100000"/>
              </a:lnSpc>
              <a:spcBef>
                <a:spcPts val="0"/>
              </a:spcBef>
              <a:spcAft>
                <a:spcPts val="0"/>
              </a:spcAft>
              <a:buSzPts val="1800"/>
              <a:buNone/>
            </a:pPr>
            <a:r>
              <a:rPr lang="zh-CN"/>
              <a:t>Award for almost £745,000 for 445,000 scans and related access</a:t>
            </a:r>
            <a:endParaRPr/>
          </a:p>
          <a:p>
            <a:pPr indent="0" lvl="0" marL="0" rtl="0" algn="l">
              <a:lnSpc>
                <a:spcPct val="100000"/>
              </a:lnSpc>
              <a:spcBef>
                <a:spcPts val="0"/>
              </a:spcBef>
              <a:spcAft>
                <a:spcPts val="0"/>
              </a:spcAft>
              <a:buSzPts val="1800"/>
              <a:buNone/>
            </a:pPr>
            <a:r>
              <a:rPr lang="zh-CN"/>
              <a:t>Total project cost £1.07 million</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 lead partner – jisc award is to them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TNA</a:t>
            </a:r>
            <a:endParaRPr/>
          </a:p>
          <a:p>
            <a:pPr indent="0" lvl="0" marL="0" rtl="0" algn="l">
              <a:lnSpc>
                <a:spcPct val="100000"/>
              </a:lnSpc>
              <a:spcBef>
                <a:spcPts val="0"/>
              </a:spcBef>
              <a:spcAft>
                <a:spcPts val="0"/>
              </a:spcAft>
              <a:buSzPts val="1800"/>
              <a:buNone/>
            </a:pPr>
            <a:r>
              <a:rPr lang="zh-CN"/>
              <a:t>OCR  = digitised content</a:t>
            </a:r>
            <a:endParaRPr/>
          </a:p>
          <a:p>
            <a:pPr indent="0" lvl="0" marL="0" rtl="0" algn="l">
              <a:lnSpc>
                <a:spcPct val="100000"/>
              </a:lnSpc>
              <a:spcBef>
                <a:spcPts val="0"/>
              </a:spcBef>
              <a:spcAft>
                <a:spcPts val="0"/>
              </a:spcAft>
              <a:buSzPts val="1800"/>
              <a:buNone/>
            </a:pPr>
            <a:r>
              <a:rPr lang="zh-CN"/>
              <a:t>Transcription = catalogue record</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three partners participate in project board, advisory group, communications and marketing – led by CU do project management and liaison with jisc etc (PM funded as part of project)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Other players:</a:t>
            </a:r>
            <a:endParaRPr/>
          </a:p>
          <a:p>
            <a:pPr indent="0" lvl="0" marL="0" rtl="0" algn="l">
              <a:lnSpc>
                <a:spcPct val="100000"/>
              </a:lnSpc>
              <a:spcBef>
                <a:spcPts val="0"/>
              </a:spcBef>
              <a:spcAft>
                <a:spcPts val="0"/>
              </a:spcAft>
              <a:buSzPts val="1800"/>
              <a:buNone/>
            </a:pPr>
            <a:r>
              <a:rPr lang="zh-CN"/>
              <a:t>Axiell</a:t>
            </a:r>
            <a:endParaRPr/>
          </a:p>
          <a:p>
            <a:pPr indent="0" lvl="0" marL="0" rtl="0" algn="l">
              <a:lnSpc>
                <a:spcPct val="100000"/>
              </a:lnSpc>
              <a:spcBef>
                <a:spcPts val="0"/>
              </a:spcBef>
              <a:spcAft>
                <a:spcPts val="0"/>
              </a:spcAft>
              <a:buSzPts val="1800"/>
              <a:buNone/>
            </a:pPr>
            <a:r>
              <a:rPr lang="zh-CN"/>
              <a:t>Third party OCR and transcribers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Coventry </a:t>
            </a:r>
            <a:endParaRPr/>
          </a:p>
          <a:p>
            <a:pPr indent="0" lvl="0" marL="0" rtl="0" algn="l">
              <a:lnSpc>
                <a:spcPct val="100000"/>
              </a:lnSpc>
              <a:spcBef>
                <a:spcPts val="0"/>
              </a:spcBef>
              <a:spcAft>
                <a:spcPts val="0"/>
              </a:spcAft>
              <a:buSzPts val="1800"/>
              <a:buNone/>
            </a:pPr>
            <a:r>
              <a:rPr lang="zh-CN"/>
              <a:t>- Academic work packages PBL, linguistics, design &amp; computing </a:t>
            </a:r>
            <a:endParaRPr/>
          </a:p>
          <a:p>
            <a:pPr indent="0" lvl="0" marL="0" rtl="0" algn="l">
              <a:lnSpc>
                <a:spcPct val="100000"/>
              </a:lnSpc>
              <a:spcBef>
                <a:spcPts val="0"/>
              </a:spcBef>
              <a:spcAft>
                <a:spcPts val="0"/>
              </a:spcAft>
              <a:buSzPts val="1800"/>
              <a:buNone/>
            </a:pPr>
            <a:r>
              <a:rPr lang="zh-CN"/>
              <a:t>– home of video games – Pac Man, TombRaider – Eye</a:t>
            </a:r>
            <a:endParaRPr/>
          </a:p>
        </p:txBody>
      </p:sp>
      <p:sp>
        <p:nvSpPr>
          <p:cNvPr id="3853" name="Google Shape;3853;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0" name="Shape 3860"/>
        <p:cNvGrpSpPr/>
        <p:nvPr/>
      </p:nvGrpSpPr>
      <p:grpSpPr>
        <a:xfrm>
          <a:off x="0" y="0"/>
          <a:ext cx="0" cy="0"/>
          <a:chOff x="0" y="0"/>
          <a:chExt cx="0" cy="0"/>
        </a:xfrm>
      </p:grpSpPr>
      <p:sp>
        <p:nvSpPr>
          <p:cNvPr id="3861" name="Google Shape;3861;p34:notes"/>
          <p:cNvSpPr/>
          <p:nvPr>
            <p:ph idx="2" type="sldImg"/>
          </p:nvPr>
        </p:nvSpPr>
        <p:spPr>
          <a:xfrm>
            <a:off x="320410" y="361950"/>
            <a:ext cx="6098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2" name="Google Shape;3862;p34:notes"/>
          <p:cNvSpPr txBox="1"/>
          <p:nvPr>
            <p:ph idx="1" type="body"/>
          </p:nvPr>
        </p:nvSpPr>
        <p:spPr>
          <a:xfrm>
            <a:off x="490537" y="3903662"/>
            <a:ext cx="5803800" cy="474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zh-CN"/>
              <a:t>Engineering photos c1909-1969 (orig – 1991); Publicity photos, 1934-1975  </a:t>
            </a:r>
            <a:br>
              <a:rPr lang="zh-CN"/>
            </a:br>
            <a:endParaRPr/>
          </a:p>
          <a:p>
            <a:pPr indent="0" lvl="0" marL="0" rtl="0" algn="l">
              <a:lnSpc>
                <a:spcPct val="100000"/>
              </a:lnSpc>
              <a:spcBef>
                <a:spcPts val="0"/>
              </a:spcBef>
              <a:spcAft>
                <a:spcPts val="0"/>
              </a:spcAft>
              <a:buSzPts val="1800"/>
              <a:buNone/>
            </a:pPr>
            <a:r>
              <a:rPr lang="zh-CN"/>
              <a:t>Research reports, 1870s-1960s</a:t>
            </a:r>
            <a:endParaRPr/>
          </a:p>
          <a:p>
            <a:pPr indent="0" lvl="0" marL="0" rtl="0" algn="l">
              <a:lnSpc>
                <a:spcPct val="100000"/>
              </a:lnSpc>
              <a:spcBef>
                <a:spcPts val="0"/>
              </a:spcBef>
              <a:spcAft>
                <a:spcPts val="0"/>
              </a:spcAft>
              <a:buSzPts val="1800"/>
              <a:buNone/>
            </a:pPr>
            <a:r>
              <a:rPr lang="zh-CN"/>
              <a:t>- Century of achievements of British telecommunications engineers and scientists in pushing the boundaries of communications technology; advances transistors, radio, television broadcasting, satellites, optical fibres, wideband/broadband </a:t>
            </a:r>
            <a:endParaRPr/>
          </a:p>
          <a:p>
            <a:pPr indent="0" lvl="0" marL="0" rtl="0" algn="l">
              <a:lnSpc>
                <a:spcPct val="100000"/>
              </a:lnSpc>
              <a:spcBef>
                <a:spcPts val="0"/>
              </a:spcBef>
              <a:spcAft>
                <a:spcPts val="0"/>
              </a:spcAft>
              <a:buSzPts val="1800"/>
              <a:buNone/>
            </a:pPr>
            <a:r>
              <a:rPr lang="zh-CN"/>
              <a:t>- Unesco UK memory of the world 2011</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Char char="-"/>
            </a:pPr>
            <a:r>
              <a:rPr lang="zh-CN"/>
              <a:t>Subject/registry files, 1870-1960s </a:t>
            </a:r>
            <a:endParaRPr/>
          </a:p>
          <a:p>
            <a:pPr indent="0" lvl="0" marL="0" rtl="0" algn="l">
              <a:lnSpc>
                <a:spcPct val="100000"/>
              </a:lnSpc>
              <a:spcBef>
                <a:spcPts val="0"/>
              </a:spcBef>
              <a:spcAft>
                <a:spcPts val="0"/>
              </a:spcAft>
              <a:buSzPts val="1800"/>
              <a:buNone/>
            </a:pPr>
            <a:r>
              <a:rPr lang="zh-CN"/>
              <a:t>Subjects files from central and departmental registry systems on a diverse range of subjects including telegraphic transmission of Disreali’s ‘one nation’ speech, introduction of telephone to UK, race relations, women’s employment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All figures are estimates!</a:t>
            </a:r>
            <a:endParaRPr/>
          </a:p>
          <a:p>
            <a:pPr indent="0" lvl="0" marL="0" rtl="0" algn="l">
              <a:lnSpc>
                <a:spcPct val="100000"/>
              </a:lnSpc>
              <a:spcBef>
                <a:spcPts val="0"/>
              </a:spcBef>
              <a:spcAft>
                <a:spcPts val="0"/>
              </a:spcAft>
              <a:buSzPts val="1800"/>
              <a:buNone/>
            </a:pPr>
            <a:r>
              <a:rPr lang="zh-CN"/>
              <a:t>Cat A we knew how many boxes and the number listed on each box, but not how many negatives were actually inside – or how often more than one negative was in a sleeve</a:t>
            </a:r>
            <a:br>
              <a:rPr lang="zh-CN"/>
            </a:br>
            <a:endParaRPr/>
          </a:p>
          <a:p>
            <a:pPr indent="0" lvl="0" marL="0" rtl="0" algn="l">
              <a:lnSpc>
                <a:spcPct val="100000"/>
              </a:lnSpc>
              <a:spcBef>
                <a:spcPts val="0"/>
              </a:spcBef>
              <a:spcAft>
                <a:spcPts val="0"/>
              </a:spcAft>
              <a:buSzPts val="1800"/>
              <a:buNone/>
            </a:pPr>
            <a:r>
              <a:rPr lang="zh-CN"/>
              <a:t>Cat B we knew number of boxes and a rough idea of how many reports but only small per cent catalogued; and not know how many pages</a:t>
            </a:r>
            <a:br>
              <a:rPr lang="zh-CN"/>
            </a:br>
            <a:endParaRPr/>
          </a:p>
          <a:p>
            <a:pPr indent="0" lvl="0" marL="0" rtl="0" algn="l">
              <a:lnSpc>
                <a:spcPct val="100000"/>
              </a:lnSpc>
              <a:spcBef>
                <a:spcPts val="0"/>
              </a:spcBef>
              <a:spcAft>
                <a:spcPts val="0"/>
              </a:spcAft>
              <a:buSzPts val="1800"/>
              <a:buNone/>
            </a:pPr>
            <a:r>
              <a:rPr lang="zh-CN"/>
              <a:t>Cat C files (Finding Numbers at file level) range from 2 cm to 12 boxes  - and not selected at this stage </a:t>
            </a:r>
            <a:endParaRPr/>
          </a:p>
        </p:txBody>
      </p:sp>
      <p:sp>
        <p:nvSpPr>
          <p:cNvPr id="3863" name="Google Shape;3863;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1" name="Google Shape;388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CN" sz="1400"/>
              <a:t>Sampling</a:t>
            </a:r>
            <a:endParaRPr/>
          </a:p>
          <a:p>
            <a:pPr indent="0" lvl="0" marL="0" rtl="0" algn="l">
              <a:lnSpc>
                <a:spcPct val="100000"/>
              </a:lnSpc>
              <a:spcBef>
                <a:spcPts val="0"/>
              </a:spcBef>
              <a:spcAft>
                <a:spcPts val="0"/>
              </a:spcAft>
              <a:buSzPts val="1400"/>
              <a:buNone/>
            </a:pPr>
            <a:r>
              <a:rPr lang="zh-CN" sz="1400"/>
              <a:t>conservation prep 7% </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zh-CN" sz="1400"/>
              <a:t>rather than 2% (as at 16.05.2012</a:t>
            </a:r>
            <a:r>
              <a:rPr lang="zh-CN"/>
              <a:t>)</a:t>
            </a:r>
            <a:endParaRPr/>
          </a:p>
        </p:txBody>
      </p:sp>
      <p:sp>
        <p:nvSpPr>
          <p:cNvPr id="3882" name="Google Shape;3882;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zh-CN"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7" name="Shape 3887"/>
        <p:cNvGrpSpPr/>
        <p:nvPr/>
      </p:nvGrpSpPr>
      <p:grpSpPr>
        <a:xfrm>
          <a:off x="0" y="0"/>
          <a:ext cx="0" cy="0"/>
          <a:chOff x="0" y="0"/>
          <a:chExt cx="0" cy="0"/>
        </a:xfrm>
      </p:grpSpPr>
      <p:sp>
        <p:nvSpPr>
          <p:cNvPr id="3888" name="Google Shape;3888;p36: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889" name="Google Shape;3889;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9" name="Shape 3899"/>
        <p:cNvGrpSpPr/>
        <p:nvPr/>
      </p:nvGrpSpPr>
      <p:grpSpPr>
        <a:xfrm>
          <a:off x="0" y="0"/>
          <a:ext cx="0" cy="0"/>
          <a:chOff x="0" y="0"/>
          <a:chExt cx="0" cy="0"/>
        </a:xfrm>
      </p:grpSpPr>
      <p:sp>
        <p:nvSpPr>
          <p:cNvPr id="3900" name="Google Shape;3900;p37: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901" name="Google Shape;3901;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p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8" name="Google Shape;3918;p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9" name="Shape 3929"/>
        <p:cNvGrpSpPr/>
        <p:nvPr/>
      </p:nvGrpSpPr>
      <p:grpSpPr>
        <a:xfrm>
          <a:off x="0" y="0"/>
          <a:ext cx="0" cy="0"/>
          <a:chOff x="0" y="0"/>
          <a:chExt cx="0" cy="0"/>
        </a:xfrm>
      </p:grpSpPr>
      <p:sp>
        <p:nvSpPr>
          <p:cNvPr id="3930" name="Google Shape;3930;p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1" name="Google Shape;3931;p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p4:notes"/>
          <p:cNvSpPr txBox="1"/>
          <p:nvPr>
            <p:ph idx="1" type="body"/>
          </p:nvPr>
        </p:nvSpPr>
        <p:spPr>
          <a:xfrm>
            <a:off x="685795" y="4343382"/>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solidFill>
                  <a:schemeClr val="dk1"/>
                </a:solidFill>
              </a:rPr>
              <a:t>1.1.a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585" name="Google Shape;3585;p4:notes"/>
          <p:cNvSpPr/>
          <p:nvPr>
            <p:ph idx="2" type="sldImg"/>
          </p:nvPr>
        </p:nvSpPr>
        <p:spPr>
          <a:xfrm>
            <a:off x="961793" y="685794"/>
            <a:ext cx="4935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p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8" name="Google Shape;3948;p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p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1" name="Google Shape;3971;p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p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1" name="Google Shape;3981;p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p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6" name="Google Shape;4026;p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3" name="Shape 4033"/>
        <p:cNvGrpSpPr/>
        <p:nvPr/>
      </p:nvGrpSpPr>
      <p:grpSpPr>
        <a:xfrm>
          <a:off x="0" y="0"/>
          <a:ext cx="0" cy="0"/>
          <a:chOff x="0" y="0"/>
          <a:chExt cx="0" cy="0"/>
        </a:xfrm>
      </p:grpSpPr>
      <p:sp>
        <p:nvSpPr>
          <p:cNvPr id="4034" name="Google Shape;403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5" name="Google Shape;4035;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2" name="Shape 4042"/>
        <p:cNvGrpSpPr/>
        <p:nvPr/>
      </p:nvGrpSpPr>
      <p:grpSpPr>
        <a:xfrm>
          <a:off x="0" y="0"/>
          <a:ext cx="0" cy="0"/>
          <a:chOff x="0" y="0"/>
          <a:chExt cx="0" cy="0"/>
        </a:xfrm>
      </p:grpSpPr>
      <p:sp>
        <p:nvSpPr>
          <p:cNvPr id="4043" name="Google Shape;404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4" name="Google Shape;4044;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9" name="Google Shape;4059;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5" name="Google Shape;4075;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1" name="Google Shape;4081;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7" name="Google Shape;4087;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6" name="Google Shape;3596;p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3" name="Google Shape;409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94" name="Google Shape;4094;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9" name="Shape 4099"/>
        <p:cNvGrpSpPr/>
        <p:nvPr/>
      </p:nvGrpSpPr>
      <p:grpSpPr>
        <a:xfrm>
          <a:off x="0" y="0"/>
          <a:ext cx="0" cy="0"/>
          <a:chOff x="0" y="0"/>
          <a:chExt cx="0" cy="0"/>
        </a:xfrm>
      </p:grpSpPr>
      <p:sp>
        <p:nvSpPr>
          <p:cNvPr id="4100" name="Google Shape;4100;p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1" name="Google Shape;410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1" name="Google Shape;411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112" name="Google Shape;4112;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2" name="Shape 4122"/>
        <p:cNvGrpSpPr/>
        <p:nvPr/>
      </p:nvGrpSpPr>
      <p:grpSpPr>
        <a:xfrm>
          <a:off x="0" y="0"/>
          <a:ext cx="0" cy="0"/>
          <a:chOff x="0" y="0"/>
          <a:chExt cx="0" cy="0"/>
        </a:xfrm>
      </p:grpSpPr>
      <p:sp>
        <p:nvSpPr>
          <p:cNvPr id="4123" name="Google Shape;4123;p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4" name="Google Shape;412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p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1" name="Google Shape;4131;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1" name="Shape 4141"/>
        <p:cNvGrpSpPr/>
        <p:nvPr/>
      </p:nvGrpSpPr>
      <p:grpSpPr>
        <a:xfrm>
          <a:off x="0" y="0"/>
          <a:ext cx="0" cy="0"/>
          <a:chOff x="0" y="0"/>
          <a:chExt cx="0" cy="0"/>
        </a:xfrm>
      </p:grpSpPr>
      <p:sp>
        <p:nvSpPr>
          <p:cNvPr id="4142" name="Google Shape;414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3" name="Google Shape;414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9" name="Shape 4149"/>
        <p:cNvGrpSpPr/>
        <p:nvPr/>
      </p:nvGrpSpPr>
      <p:grpSpPr>
        <a:xfrm>
          <a:off x="0" y="0"/>
          <a:ext cx="0" cy="0"/>
          <a:chOff x="0" y="0"/>
          <a:chExt cx="0" cy="0"/>
        </a:xfrm>
      </p:grpSpPr>
      <p:sp>
        <p:nvSpPr>
          <p:cNvPr id="4150" name="Google Shape;4150;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51" name="Google Shape;415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2" name="Google Shape;4152;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8" name="Google Shape;415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3" name="Shape 4163"/>
        <p:cNvGrpSpPr/>
        <p:nvPr/>
      </p:nvGrpSpPr>
      <p:grpSpPr>
        <a:xfrm>
          <a:off x="0" y="0"/>
          <a:ext cx="0" cy="0"/>
          <a:chOff x="0" y="0"/>
          <a:chExt cx="0" cy="0"/>
        </a:xfrm>
      </p:grpSpPr>
      <p:sp>
        <p:nvSpPr>
          <p:cNvPr id="4164" name="Google Shape;4164;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5" name="Google Shape;416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9" name="Shape 4169"/>
        <p:cNvGrpSpPr/>
        <p:nvPr/>
      </p:nvGrpSpPr>
      <p:grpSpPr>
        <a:xfrm>
          <a:off x="0" y="0"/>
          <a:ext cx="0" cy="0"/>
          <a:chOff x="0" y="0"/>
          <a:chExt cx="0" cy="0"/>
        </a:xfrm>
      </p:grpSpPr>
      <p:sp>
        <p:nvSpPr>
          <p:cNvPr id="4170" name="Google Shape;4170;p5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1" name="Google Shape;417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1.1.a</a:t>
            </a:r>
            <a:endParaRPr/>
          </a:p>
          <a:p>
            <a:pPr indent="0" lvl="0" marL="0" rtl="0" algn="l">
              <a:lnSpc>
                <a:spcPct val="100000"/>
              </a:lnSpc>
              <a:spcBef>
                <a:spcPts val="0"/>
              </a:spcBef>
              <a:spcAft>
                <a:spcPts val="0"/>
              </a:spcAft>
              <a:buSzPts val="1100"/>
              <a:buNone/>
            </a:pPr>
            <a:r>
              <a:rPr lang="zh-CN"/>
              <a:t>1.3.a</a:t>
            </a:r>
            <a:endParaRPr/>
          </a:p>
        </p:txBody>
      </p:sp>
      <p:sp>
        <p:nvSpPr>
          <p:cNvPr id="3602" name="Google Shape;3602;p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77" name="Google Shape;4177;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8" name="Google Shape;4178;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p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4" name="Google Shape;4204;p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6" name="Shape 4216"/>
        <p:cNvGrpSpPr/>
        <p:nvPr/>
      </p:nvGrpSpPr>
      <p:grpSpPr>
        <a:xfrm>
          <a:off x="0" y="0"/>
          <a:ext cx="0" cy="0"/>
          <a:chOff x="0" y="0"/>
          <a:chExt cx="0" cy="0"/>
        </a:xfrm>
      </p:grpSpPr>
      <p:sp>
        <p:nvSpPr>
          <p:cNvPr id="4217" name="Google Shape;4217;p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8" name="Google Shape;4218;p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2" name="Shape 4232"/>
        <p:cNvGrpSpPr/>
        <p:nvPr/>
      </p:nvGrpSpPr>
      <p:grpSpPr>
        <a:xfrm>
          <a:off x="0" y="0"/>
          <a:ext cx="0" cy="0"/>
          <a:chOff x="0" y="0"/>
          <a:chExt cx="0" cy="0"/>
        </a:xfrm>
      </p:grpSpPr>
      <p:sp>
        <p:nvSpPr>
          <p:cNvPr id="4233" name="Google Shape;4233;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4" name="Google Shape;423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1" name="Google Shape;424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p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9" name="Google Shape;4249;p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9" name="Shape 4269"/>
        <p:cNvGrpSpPr/>
        <p:nvPr/>
      </p:nvGrpSpPr>
      <p:grpSpPr>
        <a:xfrm>
          <a:off x="0" y="0"/>
          <a:ext cx="0" cy="0"/>
          <a:chOff x="0" y="0"/>
          <a:chExt cx="0" cy="0"/>
        </a:xfrm>
      </p:grpSpPr>
      <p:sp>
        <p:nvSpPr>
          <p:cNvPr id="4270" name="Google Shape;4270;p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1" name="Google Shape;4271;p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1" name="Shape 4281"/>
        <p:cNvGrpSpPr/>
        <p:nvPr/>
      </p:nvGrpSpPr>
      <p:grpSpPr>
        <a:xfrm>
          <a:off x="0" y="0"/>
          <a:ext cx="0" cy="0"/>
          <a:chOff x="0" y="0"/>
          <a:chExt cx="0" cy="0"/>
        </a:xfrm>
      </p:grpSpPr>
      <p:sp>
        <p:nvSpPr>
          <p:cNvPr id="4282" name="Google Shape;4282;p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3" name="Google Shape;4283;p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1" name="Shape 4291"/>
        <p:cNvGrpSpPr/>
        <p:nvPr/>
      </p:nvGrpSpPr>
      <p:grpSpPr>
        <a:xfrm>
          <a:off x="0" y="0"/>
          <a:ext cx="0" cy="0"/>
          <a:chOff x="0" y="0"/>
          <a:chExt cx="0" cy="0"/>
        </a:xfrm>
      </p:grpSpPr>
      <p:sp>
        <p:nvSpPr>
          <p:cNvPr id="4292" name="Google Shape;4292;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3" name="Google Shape;429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p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8" name="Google Shape;429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0" name="Google Shape;361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11" name="Google Shape;3611;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3" name="Shape 4303"/>
        <p:cNvGrpSpPr/>
        <p:nvPr/>
      </p:nvGrpSpPr>
      <p:grpSpPr>
        <a:xfrm>
          <a:off x="0" y="0"/>
          <a:ext cx="0" cy="0"/>
          <a:chOff x="0" y="0"/>
          <a:chExt cx="0" cy="0"/>
        </a:xfrm>
      </p:grpSpPr>
      <p:sp>
        <p:nvSpPr>
          <p:cNvPr id="4304" name="Google Shape;4304;p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5" name="Google Shape;430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9" name="Shape 4309"/>
        <p:cNvGrpSpPr/>
        <p:nvPr/>
      </p:nvGrpSpPr>
      <p:grpSpPr>
        <a:xfrm>
          <a:off x="0" y="0"/>
          <a:ext cx="0" cy="0"/>
          <a:chOff x="0" y="0"/>
          <a:chExt cx="0" cy="0"/>
        </a:xfrm>
      </p:grpSpPr>
      <p:sp>
        <p:nvSpPr>
          <p:cNvPr id="4310" name="Google Shape;4310;p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1" name="Google Shape;4311;p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5" name="Shape 4315"/>
        <p:cNvGrpSpPr/>
        <p:nvPr/>
      </p:nvGrpSpPr>
      <p:grpSpPr>
        <a:xfrm>
          <a:off x="0" y="0"/>
          <a:ext cx="0" cy="0"/>
          <a:chOff x="0" y="0"/>
          <a:chExt cx="0" cy="0"/>
        </a:xfrm>
      </p:grpSpPr>
      <p:sp>
        <p:nvSpPr>
          <p:cNvPr id="4316" name="Google Shape;4316;p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7" name="Google Shape;4317;p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3" name="Shape 4323"/>
        <p:cNvGrpSpPr/>
        <p:nvPr/>
      </p:nvGrpSpPr>
      <p:grpSpPr>
        <a:xfrm>
          <a:off x="0" y="0"/>
          <a:ext cx="0" cy="0"/>
          <a:chOff x="0" y="0"/>
          <a:chExt cx="0" cy="0"/>
        </a:xfrm>
      </p:grpSpPr>
      <p:sp>
        <p:nvSpPr>
          <p:cNvPr id="4324" name="Google Shape;4324;p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5" name="Google Shape;432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p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4" name="Google Shape;4334;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p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1" name="Google Shape;434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6" name="Shape 4346"/>
        <p:cNvGrpSpPr/>
        <p:nvPr/>
      </p:nvGrpSpPr>
      <p:grpSpPr>
        <a:xfrm>
          <a:off x="0" y="0"/>
          <a:ext cx="0" cy="0"/>
          <a:chOff x="0" y="0"/>
          <a:chExt cx="0" cy="0"/>
        </a:xfrm>
      </p:grpSpPr>
      <p:sp>
        <p:nvSpPr>
          <p:cNvPr id="4347" name="Google Shape;4347;p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8" name="Google Shape;4348;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2" name="Shape 4352"/>
        <p:cNvGrpSpPr/>
        <p:nvPr/>
      </p:nvGrpSpPr>
      <p:grpSpPr>
        <a:xfrm>
          <a:off x="0" y="0"/>
          <a:ext cx="0" cy="0"/>
          <a:chOff x="0" y="0"/>
          <a:chExt cx="0" cy="0"/>
        </a:xfrm>
      </p:grpSpPr>
      <p:sp>
        <p:nvSpPr>
          <p:cNvPr id="4353" name="Google Shape;4353;p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4" name="Google Shape;435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9" name="Shape 4359"/>
        <p:cNvGrpSpPr/>
        <p:nvPr/>
      </p:nvGrpSpPr>
      <p:grpSpPr>
        <a:xfrm>
          <a:off x="0" y="0"/>
          <a:ext cx="0" cy="0"/>
          <a:chOff x="0" y="0"/>
          <a:chExt cx="0" cy="0"/>
        </a:xfrm>
      </p:grpSpPr>
      <p:sp>
        <p:nvSpPr>
          <p:cNvPr id="4360" name="Google Shape;4360;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1" name="Google Shape;436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5" name="Shape 4365"/>
        <p:cNvGrpSpPr/>
        <p:nvPr/>
      </p:nvGrpSpPr>
      <p:grpSpPr>
        <a:xfrm>
          <a:off x="0" y="0"/>
          <a:ext cx="0" cy="0"/>
          <a:chOff x="0" y="0"/>
          <a:chExt cx="0" cy="0"/>
        </a:xfrm>
      </p:grpSpPr>
      <p:sp>
        <p:nvSpPr>
          <p:cNvPr id="4366" name="Google Shape;4366;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7" name="Google Shape;436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1.3.b</a:t>
            </a:r>
            <a:endParaRPr/>
          </a:p>
          <a:p>
            <a:pPr indent="0" lvl="0" marL="0" rtl="0" algn="l">
              <a:lnSpc>
                <a:spcPct val="100000"/>
              </a:lnSpc>
              <a:spcBef>
                <a:spcPts val="0"/>
              </a:spcBef>
              <a:spcAft>
                <a:spcPts val="0"/>
              </a:spcAft>
              <a:buSzPts val="1100"/>
              <a:buNone/>
            </a:pPr>
            <a:r>
              <a:t/>
            </a:r>
            <a:endParaRPr/>
          </a:p>
        </p:txBody>
      </p:sp>
      <p:sp>
        <p:nvSpPr>
          <p:cNvPr id="3621" name="Google Shape;3621;p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3" name="Google Shape;4373;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p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0" name="Google Shape;4380;p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p8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7" name="Google Shape;438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2" name="Shape 4392"/>
        <p:cNvGrpSpPr/>
        <p:nvPr/>
      </p:nvGrpSpPr>
      <p:grpSpPr>
        <a:xfrm>
          <a:off x="0" y="0"/>
          <a:ext cx="0" cy="0"/>
          <a:chOff x="0" y="0"/>
          <a:chExt cx="0" cy="0"/>
        </a:xfrm>
      </p:grpSpPr>
      <p:sp>
        <p:nvSpPr>
          <p:cNvPr id="4393" name="Google Shape;4393;p83:notes"/>
          <p:cNvSpPr txBox="1"/>
          <p:nvPr>
            <p:ph idx="1" type="body"/>
          </p:nvPr>
        </p:nvSpPr>
        <p:spPr>
          <a:xfrm>
            <a:off x="914400" y="4343400"/>
            <a:ext cx="5029200" cy="122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p:txBody>
      </p:sp>
      <p:sp>
        <p:nvSpPr>
          <p:cNvPr id="4394" name="Google Shape;4394;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3" name="Shape 4403"/>
        <p:cNvGrpSpPr/>
        <p:nvPr/>
      </p:nvGrpSpPr>
      <p:grpSpPr>
        <a:xfrm>
          <a:off x="0" y="0"/>
          <a:ext cx="0" cy="0"/>
          <a:chOff x="0" y="0"/>
          <a:chExt cx="0" cy="0"/>
        </a:xfrm>
      </p:grpSpPr>
      <p:sp>
        <p:nvSpPr>
          <p:cNvPr id="4404" name="Google Shape;440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5" name="Google Shape;4405;p8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6" name="Google Shape;4406;p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0" name="Shape 4410"/>
        <p:cNvGrpSpPr/>
        <p:nvPr/>
      </p:nvGrpSpPr>
      <p:grpSpPr>
        <a:xfrm>
          <a:off x="0" y="0"/>
          <a:ext cx="0" cy="0"/>
          <a:chOff x="0" y="0"/>
          <a:chExt cx="0" cy="0"/>
        </a:xfrm>
      </p:grpSpPr>
      <p:sp>
        <p:nvSpPr>
          <p:cNvPr id="4411" name="Google Shape;4411;p8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412" name="Google Shape;4412;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3" name="Google Shape;4413;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Font typeface="Arial"/>
              <a:buNone/>
            </a:pPr>
            <a:r>
              <a:rPr b="0" i="0" lang="zh-CN" sz="1800" u="none" cap="none" strike="noStrike"/>
              <a:t>The last definition is really at the heart of geography.  Maps are the tools of geographers:  If something can be mapped, it’s geography.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7" name="Shape 4417"/>
        <p:cNvGrpSpPr/>
        <p:nvPr/>
      </p:nvGrpSpPr>
      <p:grpSpPr>
        <a:xfrm>
          <a:off x="0" y="0"/>
          <a:ext cx="0" cy="0"/>
          <a:chOff x="0" y="0"/>
          <a:chExt cx="0" cy="0"/>
        </a:xfrm>
      </p:grpSpPr>
      <p:sp>
        <p:nvSpPr>
          <p:cNvPr id="4418" name="Google Shape;4418;p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9" name="Google Shape;4419;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4" name="Shape 4424"/>
        <p:cNvGrpSpPr/>
        <p:nvPr/>
      </p:nvGrpSpPr>
      <p:grpSpPr>
        <a:xfrm>
          <a:off x="0" y="0"/>
          <a:ext cx="0" cy="0"/>
          <a:chOff x="0" y="0"/>
          <a:chExt cx="0" cy="0"/>
        </a:xfrm>
      </p:grpSpPr>
      <p:sp>
        <p:nvSpPr>
          <p:cNvPr id="4425" name="Google Shape;4425;p8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6" name="Google Shape;4426;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1" name="Shape 4481"/>
        <p:cNvGrpSpPr/>
        <p:nvPr/>
      </p:nvGrpSpPr>
      <p:grpSpPr>
        <a:xfrm>
          <a:off x="0" y="0"/>
          <a:ext cx="0" cy="0"/>
          <a:chOff x="0" y="0"/>
          <a:chExt cx="0" cy="0"/>
        </a:xfrm>
      </p:grpSpPr>
      <p:sp>
        <p:nvSpPr>
          <p:cNvPr id="4482" name="Google Shape;4482;p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3" name="Google Shape;4483;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0" name="Shape 4490"/>
        <p:cNvGrpSpPr/>
        <p:nvPr/>
      </p:nvGrpSpPr>
      <p:grpSpPr>
        <a:xfrm>
          <a:off x="0" y="0"/>
          <a:ext cx="0" cy="0"/>
          <a:chOff x="0" y="0"/>
          <a:chExt cx="0" cy="0"/>
        </a:xfrm>
      </p:grpSpPr>
      <p:sp>
        <p:nvSpPr>
          <p:cNvPr id="4491" name="Google Shape;4491;p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2" name="Google Shape;4492;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9" name="Google Shape;3629;p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9" name="Shape 4499"/>
        <p:cNvGrpSpPr/>
        <p:nvPr/>
      </p:nvGrpSpPr>
      <p:grpSpPr>
        <a:xfrm>
          <a:off x="0" y="0"/>
          <a:ext cx="0" cy="0"/>
          <a:chOff x="0" y="0"/>
          <a:chExt cx="0" cy="0"/>
        </a:xfrm>
      </p:grpSpPr>
      <p:sp>
        <p:nvSpPr>
          <p:cNvPr id="4500" name="Google Shape;4500;p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1" name="Google Shape;4501;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1" name="Google Shape;4511;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512" name="Google Shape;4512;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9" name="Google Shape;4519;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520" name="Google Shape;4520;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8" name="Shape 4528"/>
        <p:cNvGrpSpPr/>
        <p:nvPr/>
      </p:nvGrpSpPr>
      <p:grpSpPr>
        <a:xfrm>
          <a:off x="0" y="0"/>
          <a:ext cx="0" cy="0"/>
          <a:chOff x="0" y="0"/>
          <a:chExt cx="0" cy="0"/>
        </a:xfrm>
      </p:grpSpPr>
      <p:sp>
        <p:nvSpPr>
          <p:cNvPr id="4529" name="Google Shape;4529;p93:notes"/>
          <p:cNvSpPr/>
          <p:nvPr>
            <p:ph idx="2" type="sldImg"/>
          </p:nvPr>
        </p:nvSpPr>
        <p:spPr>
          <a:xfrm>
            <a:off x="38121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0" name="Google Shape;453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7" name="Google Shape;4537;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2" name="Shape 4542"/>
        <p:cNvGrpSpPr/>
        <p:nvPr/>
      </p:nvGrpSpPr>
      <p:grpSpPr>
        <a:xfrm>
          <a:off x="0" y="0"/>
          <a:ext cx="0" cy="0"/>
          <a:chOff x="0" y="0"/>
          <a:chExt cx="0" cy="0"/>
        </a:xfrm>
      </p:grpSpPr>
      <p:sp>
        <p:nvSpPr>
          <p:cNvPr id="4543" name="Google Shape;4543;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4" name="Google Shape;454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0" name="Google Shape;4550;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7" name="Google Shape;455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2" name="Shape 4562"/>
        <p:cNvGrpSpPr/>
        <p:nvPr/>
      </p:nvGrpSpPr>
      <p:grpSpPr>
        <a:xfrm>
          <a:off x="0" y="0"/>
          <a:ext cx="0" cy="0"/>
          <a:chOff x="0" y="0"/>
          <a:chExt cx="0" cy="0"/>
        </a:xfrm>
      </p:grpSpPr>
      <p:sp>
        <p:nvSpPr>
          <p:cNvPr id="4563" name="Google Shape;4563;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4" name="Google Shape;456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0" name="Shape 4570"/>
        <p:cNvGrpSpPr/>
        <p:nvPr/>
      </p:nvGrpSpPr>
      <p:grpSpPr>
        <a:xfrm>
          <a:off x="0" y="0"/>
          <a:ext cx="0" cy="0"/>
          <a:chOff x="0" y="0"/>
          <a:chExt cx="0" cy="0"/>
        </a:xfrm>
      </p:grpSpPr>
      <p:sp>
        <p:nvSpPr>
          <p:cNvPr id="4571" name="Google Shape;4571;p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2" name="Google Shape;4572;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10" Type="http://schemas.openxmlformats.org/officeDocument/2006/relationships/image" Target="../media/image20.png"/><Relationship Id="rId9"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26.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2" Type="http://schemas.openxmlformats.org/officeDocument/2006/relationships/theme" Target="../theme/theme1.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2" Type="http://schemas.openxmlformats.org/officeDocument/2006/relationships/theme" Target="../theme/theme17.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9.xml"/><Relationship Id="rId10" Type="http://schemas.openxmlformats.org/officeDocument/2006/relationships/slideLayout" Target="../slideLayouts/slideLayout98.xml"/><Relationship Id="rId12" Type="http://schemas.openxmlformats.org/officeDocument/2006/relationships/theme" Target="../theme/theme4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18" Type="http://schemas.openxmlformats.org/officeDocument/2006/relationships/theme" Target="../theme/theme30.xml"/><Relationship Id="rId7" Type="http://schemas.openxmlformats.org/officeDocument/2006/relationships/slideLayout" Target="../slideLayouts/slideLayout126.xml"/><Relationship Id="rId8" Type="http://schemas.openxmlformats.org/officeDocument/2006/relationships/slideLayout" Target="../slideLayouts/slideLayout12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153.xml"/><Relationship Id="rId10" Type="http://schemas.openxmlformats.org/officeDocument/2006/relationships/slideLayout" Target="../slideLayouts/slideLayout152.xml"/><Relationship Id="rId12" Type="http://schemas.openxmlformats.org/officeDocument/2006/relationships/theme" Target="../theme/theme25.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1" Type="http://schemas.openxmlformats.org/officeDocument/2006/relationships/theme" Target="../theme/theme6.xml"/><Relationship Id="rId10" Type="http://schemas.openxmlformats.org/officeDocument/2006/relationships/slideLayout" Target="../slideLayouts/slideLayout174.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185.xml"/><Relationship Id="rId10" Type="http://schemas.openxmlformats.org/officeDocument/2006/relationships/slideLayout" Target="../slideLayouts/slideLayout184.xml"/><Relationship Id="rId13" Type="http://schemas.openxmlformats.org/officeDocument/2006/relationships/theme" Target="../theme/theme23.xml"/><Relationship Id="rId12" Type="http://schemas.openxmlformats.org/officeDocument/2006/relationships/slideLayout" Target="../slideLayouts/slideLayout186.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heme" Target="../theme/theme43.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225.xml"/><Relationship Id="rId10" Type="http://schemas.openxmlformats.org/officeDocument/2006/relationships/slideLayout" Target="../slideLayouts/slideLayout224.xml"/><Relationship Id="rId13" Type="http://schemas.openxmlformats.org/officeDocument/2006/relationships/theme" Target="../theme/theme64.xml"/><Relationship Id="rId12" Type="http://schemas.openxmlformats.org/officeDocument/2006/relationships/slideLayout" Target="../slideLayouts/slideLayout226.xml"/><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slideLayout" Target="../slideLayouts/slideLayout32.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24" Type="http://schemas.openxmlformats.org/officeDocument/2006/relationships/theme" Target="../theme/theme48.xml"/><Relationship Id="rId12" Type="http://schemas.openxmlformats.org/officeDocument/2006/relationships/slideLayout" Target="../slideLayouts/slideLayout22.xml"/><Relationship Id="rId23" Type="http://schemas.openxmlformats.org/officeDocument/2006/relationships/slideLayout" Target="../slideLayouts/slideLayout33.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1" Type="http://schemas.openxmlformats.org/officeDocument/2006/relationships/slideLayout" Target="../slideLayouts/slideLayout244.xml"/><Relationship Id="rId10" Type="http://schemas.openxmlformats.org/officeDocument/2006/relationships/slideLayout" Target="../slideLayouts/slideLayout243.xml"/><Relationship Id="rId12" Type="http://schemas.openxmlformats.org/officeDocument/2006/relationships/theme" Target="../theme/theme18.xml"/><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s>
</file>

<file path=ppt/slideMasters/_rels/slideMaster32.xml.rels><?xml version="1.0" encoding="UTF-8" standalone="yes"?><Relationships xmlns="http://schemas.openxmlformats.org/package/2006/relationships"><Relationship Id="rId11" Type="http://schemas.openxmlformats.org/officeDocument/2006/relationships/slideLayout" Target="../slideLayouts/slideLayout255.xml"/><Relationship Id="rId10" Type="http://schemas.openxmlformats.org/officeDocument/2006/relationships/slideLayout" Target="../slideLayouts/slideLayout254.xml"/><Relationship Id="rId13" Type="http://schemas.openxmlformats.org/officeDocument/2006/relationships/theme" Target="../theme/theme9.xml"/><Relationship Id="rId12" Type="http://schemas.openxmlformats.org/officeDocument/2006/relationships/slideLayout" Target="../slideLayouts/slideLayout256.xml"/><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1" Type="http://schemas.openxmlformats.org/officeDocument/2006/relationships/slideLayout" Target="../slideLayouts/slideLayout268.xml"/><Relationship Id="rId10" Type="http://schemas.openxmlformats.org/officeDocument/2006/relationships/slideLayout" Target="../slideLayouts/slideLayout267.xml"/><Relationship Id="rId13" Type="http://schemas.openxmlformats.org/officeDocument/2006/relationships/theme" Target="../theme/theme33.xml"/><Relationship Id="rId12" Type="http://schemas.openxmlformats.org/officeDocument/2006/relationships/slideLayout" Target="../slideLayouts/slideLayout269.xml"/><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2" Type="http://schemas.openxmlformats.org/officeDocument/2006/relationships/theme" Target="../theme/theme11.xml"/><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302.xml"/><Relationship Id="rId10" Type="http://schemas.openxmlformats.org/officeDocument/2006/relationships/slideLayout" Target="../slideLayouts/slideLayout301.xml"/><Relationship Id="rId12" Type="http://schemas.openxmlformats.org/officeDocument/2006/relationships/theme" Target="../theme/theme41.xml"/><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313.xml"/><Relationship Id="rId10" Type="http://schemas.openxmlformats.org/officeDocument/2006/relationships/slideLayout" Target="../slideLayouts/slideLayout312.xml"/><Relationship Id="rId12" Type="http://schemas.openxmlformats.org/officeDocument/2006/relationships/theme" Target="../theme/theme32.xml"/><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1" Type="http://schemas.openxmlformats.org/officeDocument/2006/relationships/slideLayout" Target="../slideLayouts/slideLayout324.xml"/><Relationship Id="rId10" Type="http://schemas.openxmlformats.org/officeDocument/2006/relationships/slideLayout" Target="../slideLayouts/slideLayout323.xml"/><Relationship Id="rId12" Type="http://schemas.openxmlformats.org/officeDocument/2006/relationships/theme" Target="../theme/theme46.xml"/><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2" Type="http://schemas.openxmlformats.org/officeDocument/2006/relationships/theme" Target="../theme/theme52.xml"/><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1" Type="http://schemas.openxmlformats.org/officeDocument/2006/relationships/slideLayout" Target="../slideLayouts/slideLayout382.xml"/><Relationship Id="rId10" Type="http://schemas.openxmlformats.org/officeDocument/2006/relationships/slideLayout" Target="../slideLayouts/slideLayout381.xml"/><Relationship Id="rId12" Type="http://schemas.openxmlformats.org/officeDocument/2006/relationships/theme" Target="../theme/theme50.xml"/><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1" Type="http://schemas.openxmlformats.org/officeDocument/2006/relationships/slideLayout" Target="../slideLayouts/slideLayout411.xml"/><Relationship Id="rId10" Type="http://schemas.openxmlformats.org/officeDocument/2006/relationships/slideLayout" Target="../slideLayouts/slideLayout410.xml"/><Relationship Id="rId12" Type="http://schemas.openxmlformats.org/officeDocument/2006/relationships/theme" Target="../theme/theme60.xml"/><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1" Type="http://schemas.openxmlformats.org/officeDocument/2006/relationships/slideLayout" Target="../slideLayouts/slideLayout428.xml"/><Relationship Id="rId10" Type="http://schemas.openxmlformats.org/officeDocument/2006/relationships/slideLayout" Target="../slideLayouts/slideLayout427.xml"/><Relationship Id="rId13" Type="http://schemas.openxmlformats.org/officeDocument/2006/relationships/theme" Target="../theme/theme31.xml"/><Relationship Id="rId12" Type="http://schemas.openxmlformats.org/officeDocument/2006/relationships/slideLayout" Target="../slideLayouts/slideLayout429.xml"/><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1" Type="http://schemas.openxmlformats.org/officeDocument/2006/relationships/slideLayout" Target="../slideLayouts/slideLayout446.xml"/><Relationship Id="rId10" Type="http://schemas.openxmlformats.org/officeDocument/2006/relationships/slideLayout" Target="../slideLayouts/slideLayout445.xml"/><Relationship Id="rId13" Type="http://schemas.openxmlformats.org/officeDocument/2006/relationships/theme" Target="../theme/theme38.xml"/><Relationship Id="rId12" Type="http://schemas.openxmlformats.org/officeDocument/2006/relationships/slideLayout" Target="../slideLayouts/slideLayout447.xml"/><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s>
</file>

<file path=ppt/slideMasters/_rels/slideMaster61.xml.rels><?xml version="1.0" encoding="UTF-8" standalone="yes"?><Relationships xmlns="http://schemas.openxmlformats.org/package/2006/relationships"><Relationship Id="rId11" Type="http://schemas.openxmlformats.org/officeDocument/2006/relationships/slideLayout" Target="../slideLayouts/slideLayout458.xml"/><Relationship Id="rId10" Type="http://schemas.openxmlformats.org/officeDocument/2006/relationships/slideLayout" Target="../slideLayouts/slideLayout457.xml"/><Relationship Id="rId12" Type="http://schemas.openxmlformats.org/officeDocument/2006/relationships/theme" Target="../theme/theme19.xml"/><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s>
</file>

<file path=ppt/slideMasters/_rels/slideMaster62.xml.rels><?xml version="1.0" encoding="UTF-8" standalone="yes"?><Relationships xmlns="http://schemas.openxmlformats.org/package/2006/relationships"><Relationship Id="rId11" Type="http://schemas.openxmlformats.org/officeDocument/2006/relationships/slideLayout" Target="../slideLayouts/slideLayout468.xml"/><Relationship Id="rId10" Type="http://schemas.openxmlformats.org/officeDocument/2006/relationships/slideLayout" Target="../slideLayouts/slideLayout467.xml"/><Relationship Id="rId13" Type="http://schemas.openxmlformats.org/officeDocument/2006/relationships/theme" Target="../theme/theme36.xml"/><Relationship Id="rId12" Type="http://schemas.openxmlformats.org/officeDocument/2006/relationships/slideLayout" Target="../slideLayouts/slideLayout469.xml"/><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1" Type="http://schemas.openxmlformats.org/officeDocument/2006/relationships/slideLayout" Target="../slideLayouts/slideLayout491.xml"/><Relationship Id="rId10" Type="http://schemas.openxmlformats.org/officeDocument/2006/relationships/slideLayout" Target="../slideLayouts/slideLayout490.xml"/><Relationship Id="rId12" Type="http://schemas.openxmlformats.org/officeDocument/2006/relationships/theme" Target="../theme/theme35.xml"/><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9" Type="http://schemas.openxmlformats.org/officeDocument/2006/relationships/slideLayout" Target="../slideLayouts/slideLayout489.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6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00.xml"/><Relationship Id="rId3" Type="http://schemas.openxmlformats.org/officeDocument/2006/relationships/hyperlink" Target="https://c402277.ssl.cf1.rackcdn.com/photos/1578/images/carousel_small/Tigers_Main_8.9.2012_TIgers_are_Revered_by_millions_HI_204421.jpg?1345547895" TargetMode="External"/><Relationship Id="rId4" Type="http://schemas.openxmlformats.org/officeDocument/2006/relationships/image" Target="../media/image169.jpg"/><Relationship Id="rId5" Type="http://schemas.openxmlformats.org/officeDocument/2006/relationships/hyperlink" Target="http://content.artofmanliness.com/uploads/2008/07/coral-snake.jpg" TargetMode="External"/><Relationship Id="rId6" Type="http://schemas.openxmlformats.org/officeDocument/2006/relationships/image" Target="../media/image165.jpg"/><Relationship Id="rId7" Type="http://schemas.openxmlformats.org/officeDocument/2006/relationships/hyperlink" Target="http://upload.wikimedia.org/wikipedia/commons/2/25/Hogna_lenta_18.jpg" TargetMode="External"/><Relationship Id="rId8" Type="http://schemas.openxmlformats.org/officeDocument/2006/relationships/image" Target="../media/image184.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1.xml"/><Relationship Id="rId3" Type="http://schemas.openxmlformats.org/officeDocument/2006/relationships/image" Target="../media/image219.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02.xml"/><Relationship Id="rId3" Type="http://schemas.openxmlformats.org/officeDocument/2006/relationships/image" Target="../media/image16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5.xml"/><Relationship Id="rId3" Type="http://schemas.openxmlformats.org/officeDocument/2006/relationships/image" Target="../media/image1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6.xml"/><Relationship Id="rId3" Type="http://schemas.openxmlformats.org/officeDocument/2006/relationships/image" Target="../media/image1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7.xml"/><Relationship Id="rId3" Type="http://schemas.openxmlformats.org/officeDocument/2006/relationships/image" Target="../media/image16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8.xml"/><Relationship Id="rId3" Type="http://schemas.openxmlformats.org/officeDocument/2006/relationships/image" Target="../media/image19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09.xml"/><Relationship Id="rId3" Type="http://schemas.openxmlformats.org/officeDocument/2006/relationships/image" Target="../media/image17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5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12.xml"/><Relationship Id="rId3" Type="http://schemas.openxmlformats.org/officeDocument/2006/relationships/image" Target="../media/image17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17.xml"/><Relationship Id="rId3" Type="http://schemas.openxmlformats.org/officeDocument/2006/relationships/image" Target="../media/image1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8.xml"/><Relationship Id="rId3" Type="http://schemas.openxmlformats.org/officeDocument/2006/relationships/image" Target="../media/image170.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19.xml"/><Relationship Id="rId3" Type="http://schemas.openxmlformats.org/officeDocument/2006/relationships/image" Target="../media/image1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5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20.xml"/><Relationship Id="rId3" Type="http://schemas.openxmlformats.org/officeDocument/2006/relationships/image" Target="../media/image180.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1.xml"/><Relationship Id="rId3" Type="http://schemas.openxmlformats.org/officeDocument/2006/relationships/image" Target="../media/image174.jpg"/><Relationship Id="rId4" Type="http://schemas.openxmlformats.org/officeDocument/2006/relationships/image" Target="../media/image18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22.xml"/><Relationship Id="rId3" Type="http://schemas.openxmlformats.org/officeDocument/2006/relationships/image" Target="../media/image18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3.xml"/><Relationship Id="rId3" Type="http://schemas.openxmlformats.org/officeDocument/2006/relationships/image" Target="../media/image173.png"/><Relationship Id="rId4" Type="http://schemas.openxmlformats.org/officeDocument/2006/relationships/image" Target="../media/image178.jpg"/><Relationship Id="rId5" Type="http://schemas.openxmlformats.org/officeDocument/2006/relationships/image" Target="../media/image1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4.xml"/><Relationship Id="rId3" Type="http://schemas.openxmlformats.org/officeDocument/2006/relationships/image" Target="../media/image176.jpg"/><Relationship Id="rId4" Type="http://schemas.openxmlformats.org/officeDocument/2006/relationships/image" Target="../media/image196.png"/><Relationship Id="rId5" Type="http://schemas.openxmlformats.org/officeDocument/2006/relationships/image" Target="../media/image16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26.xml"/><Relationship Id="rId3" Type="http://schemas.openxmlformats.org/officeDocument/2006/relationships/image" Target="../media/image194.jpg"/><Relationship Id="rId4" Type="http://schemas.openxmlformats.org/officeDocument/2006/relationships/image" Target="../media/image189.jpg"/><Relationship Id="rId5" Type="http://schemas.openxmlformats.org/officeDocument/2006/relationships/image" Target="../media/image16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7.xml"/><Relationship Id="rId3" Type="http://schemas.openxmlformats.org/officeDocument/2006/relationships/image" Target="../media/image182.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28.xml"/><Relationship Id="rId3" Type="http://schemas.openxmlformats.org/officeDocument/2006/relationships/image" Target="../media/image19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0.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1.xml"/><Relationship Id="rId3" Type="http://schemas.openxmlformats.org/officeDocument/2006/relationships/image" Target="../media/image185.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4.xml"/><Relationship Id="rId3" Type="http://schemas.openxmlformats.org/officeDocument/2006/relationships/image" Target="../media/image190.png"/><Relationship Id="rId4" Type="http://schemas.openxmlformats.org/officeDocument/2006/relationships/image" Target="../media/image183.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137.xml"/><Relationship Id="rId3" Type="http://schemas.openxmlformats.org/officeDocument/2006/relationships/image" Target="../media/image193.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27.xml"/><Relationship Id="rId2" Type="http://schemas.openxmlformats.org/officeDocument/2006/relationships/notesSlide" Target="../notesSlides/notesSlide138.xml"/><Relationship Id="rId3" Type="http://schemas.openxmlformats.org/officeDocument/2006/relationships/image" Target="../media/image41.jpg"/><Relationship Id="rId4" Type="http://schemas.openxmlformats.org/officeDocument/2006/relationships/image" Target="../media/image201.png"/><Relationship Id="rId5" Type="http://schemas.openxmlformats.org/officeDocument/2006/relationships/image" Target="../media/image199.jpg"/><Relationship Id="rId6" Type="http://schemas.openxmlformats.org/officeDocument/2006/relationships/image" Target="../media/image21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139.xml"/><Relationship Id="rId3" Type="http://schemas.openxmlformats.org/officeDocument/2006/relationships/image" Target="../media/image42.jpg"/><Relationship Id="rId4" Type="http://schemas.openxmlformats.org/officeDocument/2006/relationships/image" Target="../media/image199.jpg"/><Relationship Id="rId5" Type="http://schemas.openxmlformats.org/officeDocument/2006/relationships/image" Target="../media/image195.jpg"/><Relationship Id="rId6" Type="http://schemas.openxmlformats.org/officeDocument/2006/relationships/image" Target="../media/image207.jpg"/><Relationship Id="rId7" Type="http://schemas.openxmlformats.org/officeDocument/2006/relationships/image" Target="../media/image202.jpg"/><Relationship Id="rId8" Type="http://schemas.openxmlformats.org/officeDocument/2006/relationships/image" Target="../media/image19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79.jpg"/><Relationship Id="rId4" Type="http://schemas.openxmlformats.org/officeDocument/2006/relationships/image" Target="../media/image53.jpg"/><Relationship Id="rId5" Type="http://schemas.openxmlformats.org/officeDocument/2006/relationships/image" Target="../media/image67.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notesSlide" Target="../notesSlides/notesSlide140.xml"/><Relationship Id="rId3" Type="http://schemas.openxmlformats.org/officeDocument/2006/relationships/image" Target="../media/image212.jpg"/><Relationship Id="rId4" Type="http://schemas.openxmlformats.org/officeDocument/2006/relationships/image" Target="../media/image198.jpg"/><Relationship Id="rId5" Type="http://schemas.openxmlformats.org/officeDocument/2006/relationships/image" Target="../media/image205.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1.xml"/><Relationship Id="rId3" Type="http://schemas.openxmlformats.org/officeDocument/2006/relationships/image" Target="../media/image206.png"/><Relationship Id="rId4" Type="http://schemas.openxmlformats.org/officeDocument/2006/relationships/image" Target="../media/image217.jpg"/><Relationship Id="rId5" Type="http://schemas.openxmlformats.org/officeDocument/2006/relationships/image" Target="../media/image210.jpg"/><Relationship Id="rId6" Type="http://schemas.openxmlformats.org/officeDocument/2006/relationships/image" Target="../media/image208.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0.xml"/><Relationship Id="rId2" Type="http://schemas.openxmlformats.org/officeDocument/2006/relationships/notesSlide" Target="../notesSlides/notesSlide142.xml"/><Relationship Id="rId3" Type="http://schemas.openxmlformats.org/officeDocument/2006/relationships/image" Target="../media/image45.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5.xml"/><Relationship Id="rId3" Type="http://schemas.openxmlformats.org/officeDocument/2006/relationships/image" Target="../media/image20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52.xml"/><Relationship Id="rId3" Type="http://schemas.openxmlformats.org/officeDocument/2006/relationships/image" Target="../media/image226.jpg"/><Relationship Id="rId4" Type="http://schemas.openxmlformats.org/officeDocument/2006/relationships/image" Target="../media/image213.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7.xml"/><Relationship Id="rId3" Type="http://schemas.openxmlformats.org/officeDocument/2006/relationships/hyperlink" Target="http://www.educationworld.com/a_tech/tech/tech011.shtml"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158.xml"/><Relationship Id="rId3" Type="http://schemas.openxmlformats.org/officeDocument/2006/relationships/hyperlink" Target="http://webquest.sdsu.edu/task-design-worksheet.html" TargetMode="External"/><Relationship Id="rId4" Type="http://schemas.openxmlformats.org/officeDocument/2006/relationships/hyperlink" Target="https://sites.google.com/site/studentwebquesttemplate/" TargetMode="External"/><Relationship Id="rId5" Type="http://schemas.openxmlformats.org/officeDocument/2006/relationships/hyperlink" Target="http://webquest.sdsu.edu/task-design-worksheet.html" TargetMode="External"/><Relationship Id="rId6" Type="http://schemas.openxmlformats.org/officeDocument/2006/relationships/image" Target="../media/image204.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59.xml"/><Relationship Id="rId3" Type="http://schemas.openxmlformats.org/officeDocument/2006/relationships/image" Target="../media/image227.png"/><Relationship Id="rId4" Type="http://schemas.openxmlformats.org/officeDocument/2006/relationships/image" Target="../media/image209.jpg"/><Relationship Id="rId5" Type="http://schemas.openxmlformats.org/officeDocument/2006/relationships/image" Target="../media/image2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81.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160.xml"/><Relationship Id="rId3" Type="http://schemas.openxmlformats.org/officeDocument/2006/relationships/image" Target="../media/image214.png"/><Relationship Id="rId4" Type="http://schemas.openxmlformats.org/officeDocument/2006/relationships/image" Target="../media/image24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2.xml"/><Relationship Id="rId3" Type="http://schemas.openxmlformats.org/officeDocument/2006/relationships/image" Target="../media/image23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63.xml"/><Relationship Id="rId3" Type="http://schemas.openxmlformats.org/officeDocument/2006/relationships/image" Target="../media/image21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64.xml"/><Relationship Id="rId3" Type="http://schemas.openxmlformats.org/officeDocument/2006/relationships/image" Target="../media/image216.png"/><Relationship Id="rId4" Type="http://schemas.openxmlformats.org/officeDocument/2006/relationships/image" Target="../media/image221.png"/><Relationship Id="rId5" Type="http://schemas.openxmlformats.org/officeDocument/2006/relationships/image" Target="../media/image22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5.xml"/><Relationship Id="rId3" Type="http://schemas.openxmlformats.org/officeDocument/2006/relationships/image" Target="../media/image220.png"/><Relationship Id="rId4" Type="http://schemas.openxmlformats.org/officeDocument/2006/relationships/hyperlink" Target="http://commons.wikimedia.org/wiki/File:The_Metropolitan_Museum_of_Art.jpg" TargetMode="External"/><Relationship Id="rId5" Type="http://schemas.openxmlformats.org/officeDocument/2006/relationships/hyperlink" Target="http://davidleeedtech.org" TargetMode="External"/><Relationship Id="rId6" Type="http://schemas.openxmlformats.org/officeDocument/2006/relationships/hyperlink" Target="http://www.davidleeedtech.org"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166.xml"/><Relationship Id="rId3" Type="http://schemas.openxmlformats.org/officeDocument/2006/relationships/image" Target="../media/image222.jpg"/><Relationship Id="rId4" Type="http://schemas.openxmlformats.org/officeDocument/2006/relationships/hyperlink" Target="http://www.cleveland.com/entertainment/index.ssf/2008/09/cleveland_museum_of_art_acquir.html" TargetMode="External"/><Relationship Id="rId5" Type="http://schemas.openxmlformats.org/officeDocument/2006/relationships/hyperlink" Target="http://www.davidleeedtech.or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7.xml"/><Relationship Id="rId3" Type="http://schemas.openxmlformats.org/officeDocument/2006/relationships/image" Target="../media/image25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notesSlide" Target="../notesSlides/notesSlide168.xml"/><Relationship Id="rId3" Type="http://schemas.openxmlformats.org/officeDocument/2006/relationships/image" Target="../media/image25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notesSlide" Target="../notesSlides/notesSlide169.xml"/><Relationship Id="rId3" Type="http://schemas.openxmlformats.org/officeDocument/2006/relationships/image" Target="../media/image2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7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75.xml"/><Relationship Id="rId3" Type="http://schemas.openxmlformats.org/officeDocument/2006/relationships/image" Target="../media/image244.png"/><Relationship Id="rId4" Type="http://schemas.openxmlformats.org/officeDocument/2006/relationships/image" Target="../media/image254.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76.xml"/><Relationship Id="rId3" Type="http://schemas.openxmlformats.org/officeDocument/2006/relationships/image" Target="../media/image241.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7.xml"/><Relationship Id="rId3" Type="http://schemas.openxmlformats.org/officeDocument/2006/relationships/hyperlink" Target="http://www.youtube.com/watch?v=m_bHXrTlHlg" TargetMode="External"/><Relationship Id="rId4" Type="http://schemas.openxmlformats.org/officeDocument/2006/relationships/image" Target="../media/image22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8.xml"/><Relationship Id="rId3" Type="http://schemas.openxmlformats.org/officeDocument/2006/relationships/image" Target="../media/image23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179.xml"/><Relationship Id="rId3" Type="http://schemas.openxmlformats.org/officeDocument/2006/relationships/image" Target="../media/image2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1" Type="http://schemas.openxmlformats.org/officeDocument/2006/relationships/image" Target="../media/image248.jpg"/><Relationship Id="rId10" Type="http://schemas.openxmlformats.org/officeDocument/2006/relationships/image" Target="../media/image238.png"/><Relationship Id="rId13" Type="http://schemas.openxmlformats.org/officeDocument/2006/relationships/image" Target="../media/image246.jpg"/><Relationship Id="rId12" Type="http://schemas.openxmlformats.org/officeDocument/2006/relationships/image" Target="../media/image240.jpg"/><Relationship Id="rId1" Type="http://schemas.openxmlformats.org/officeDocument/2006/relationships/slideLayout" Target="../slideLayouts/slideLayout178.xml"/><Relationship Id="rId2" Type="http://schemas.openxmlformats.org/officeDocument/2006/relationships/notesSlide" Target="../notesSlides/notesSlide180.xml"/><Relationship Id="rId3" Type="http://schemas.openxmlformats.org/officeDocument/2006/relationships/image" Target="../media/image228.png"/><Relationship Id="rId4" Type="http://schemas.openxmlformats.org/officeDocument/2006/relationships/image" Target="../media/image230.jpg"/><Relationship Id="rId9" Type="http://schemas.openxmlformats.org/officeDocument/2006/relationships/image" Target="../media/image234.jpg"/><Relationship Id="rId5" Type="http://schemas.openxmlformats.org/officeDocument/2006/relationships/image" Target="../media/image231.jpg"/><Relationship Id="rId6" Type="http://schemas.openxmlformats.org/officeDocument/2006/relationships/image" Target="../media/image237.png"/><Relationship Id="rId7" Type="http://schemas.openxmlformats.org/officeDocument/2006/relationships/image" Target="../media/image233.jpg"/><Relationship Id="rId8" Type="http://schemas.openxmlformats.org/officeDocument/2006/relationships/image" Target="../media/image22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1.xml"/><Relationship Id="rId3" Type="http://schemas.openxmlformats.org/officeDocument/2006/relationships/image" Target="../media/image24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2.xml"/><Relationship Id="rId3" Type="http://schemas.openxmlformats.org/officeDocument/2006/relationships/image" Target="../media/image252.jpg"/><Relationship Id="rId4" Type="http://schemas.openxmlformats.org/officeDocument/2006/relationships/image" Target="../media/image236.png"/><Relationship Id="rId5" Type="http://schemas.openxmlformats.org/officeDocument/2006/relationships/image" Target="../media/image253.png"/><Relationship Id="rId6" Type="http://schemas.openxmlformats.org/officeDocument/2006/relationships/image" Target="../media/image24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3.xml"/><Relationship Id="rId3" Type="http://schemas.openxmlformats.org/officeDocument/2006/relationships/image" Target="../media/image242.png"/><Relationship Id="rId4" Type="http://schemas.openxmlformats.org/officeDocument/2006/relationships/image" Target="../media/image267.png"/><Relationship Id="rId5" Type="http://schemas.openxmlformats.org/officeDocument/2006/relationships/image" Target="../media/image26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4.xml"/><Relationship Id="rId3" Type="http://schemas.openxmlformats.org/officeDocument/2006/relationships/hyperlink" Target="http://www.youtube.com/watch?v=ictBD6U4xU4" TargetMode="External"/><Relationship Id="rId4" Type="http://schemas.openxmlformats.org/officeDocument/2006/relationships/image" Target="../media/image259.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5.xml"/><Relationship Id="rId3" Type="http://schemas.openxmlformats.org/officeDocument/2006/relationships/image" Target="../media/image247.png"/></Relationships>
</file>

<file path=ppt/slides/_rels/slide186.xml.rels><?xml version="1.0" encoding="UTF-8" standalone="yes"?><Relationships xmlns="http://schemas.openxmlformats.org/package/2006/relationships"><Relationship Id="rId11" Type="http://schemas.openxmlformats.org/officeDocument/2006/relationships/image" Target="../media/image262.jpg"/><Relationship Id="rId10" Type="http://schemas.openxmlformats.org/officeDocument/2006/relationships/image" Target="../media/image256.jpg"/><Relationship Id="rId13" Type="http://schemas.openxmlformats.org/officeDocument/2006/relationships/image" Target="../media/image264.png"/><Relationship Id="rId12" Type="http://schemas.openxmlformats.org/officeDocument/2006/relationships/image" Target="../media/image261.jpg"/><Relationship Id="rId1" Type="http://schemas.openxmlformats.org/officeDocument/2006/relationships/slideLayout" Target="../slideLayouts/slideLayout430.xml"/><Relationship Id="rId2" Type="http://schemas.openxmlformats.org/officeDocument/2006/relationships/notesSlide" Target="../notesSlides/notesSlide186.xml"/><Relationship Id="rId3" Type="http://schemas.openxmlformats.org/officeDocument/2006/relationships/image" Target="../media/image257.jpg"/><Relationship Id="rId4" Type="http://schemas.openxmlformats.org/officeDocument/2006/relationships/image" Target="../media/image255.png"/><Relationship Id="rId9" Type="http://schemas.openxmlformats.org/officeDocument/2006/relationships/image" Target="../media/image266.png"/><Relationship Id="rId5" Type="http://schemas.openxmlformats.org/officeDocument/2006/relationships/hyperlink" Target="http://wyolum.com/paper-baffle-extension-with-inkscape/" TargetMode="External"/><Relationship Id="rId6" Type="http://schemas.openxmlformats.org/officeDocument/2006/relationships/hyperlink" Target="http://wyolum.com/images/unifont.png" TargetMode="External"/><Relationship Id="rId7" Type="http://schemas.openxmlformats.org/officeDocument/2006/relationships/image" Target="../media/image258.png"/><Relationship Id="rId8" Type="http://schemas.openxmlformats.org/officeDocument/2006/relationships/image" Target="../media/image265.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7.xml"/><Relationship Id="rId3" Type="http://schemas.openxmlformats.org/officeDocument/2006/relationships/image" Target="../media/image26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8.xml"/><Relationship Id="rId3" Type="http://schemas.openxmlformats.org/officeDocument/2006/relationships/image" Target="../media/image271.png"/><Relationship Id="rId4" Type="http://schemas.openxmlformats.org/officeDocument/2006/relationships/image" Target="../media/image2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189.xml"/><Relationship Id="rId3" Type="http://schemas.openxmlformats.org/officeDocument/2006/relationships/image" Target="../media/image2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0.xml"/><Relationship Id="rId3" Type="http://schemas.openxmlformats.org/officeDocument/2006/relationships/image" Target="../media/image28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1.xml"/><Relationship Id="rId3" Type="http://schemas.openxmlformats.org/officeDocument/2006/relationships/image" Target="../media/image26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2.xml"/><Relationship Id="rId3" Type="http://schemas.openxmlformats.org/officeDocument/2006/relationships/image" Target="../media/image26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notesSlide" Target="../notesSlides/notesSlide193.xml"/><Relationship Id="rId3" Type="http://schemas.openxmlformats.org/officeDocument/2006/relationships/image" Target="../media/image26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notesSlide" Target="../notesSlides/notesSlide194.xml"/><Relationship Id="rId3" Type="http://schemas.openxmlformats.org/officeDocument/2006/relationships/image" Target="../media/image273.jpg"/><Relationship Id="rId4" Type="http://schemas.openxmlformats.org/officeDocument/2006/relationships/image" Target="../media/image275.jpg"/><Relationship Id="rId5" Type="http://schemas.openxmlformats.org/officeDocument/2006/relationships/image" Target="../media/image279.jpg"/><Relationship Id="rId6" Type="http://schemas.openxmlformats.org/officeDocument/2006/relationships/image" Target="../media/image274.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49.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notesSlide" Target="../notesSlides/notesSlide196.xml"/><Relationship Id="rId3" Type="http://schemas.openxmlformats.org/officeDocument/2006/relationships/image" Target="../media/image281.png"/><Relationship Id="rId4" Type="http://schemas.openxmlformats.org/officeDocument/2006/relationships/image" Target="../media/image28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7.xml"/><Relationship Id="rId3" Type="http://schemas.openxmlformats.org/officeDocument/2006/relationships/image" Target="../media/image27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98.xml"/><Relationship Id="rId3" Type="http://schemas.openxmlformats.org/officeDocument/2006/relationships/image" Target="../media/image270.jpg"/><Relationship Id="rId4" Type="http://schemas.openxmlformats.org/officeDocument/2006/relationships/image" Target="../media/image283.jpg"/></Relationships>
</file>

<file path=ppt/slides/_rels/slide199.xml.rels><?xml version="1.0" encoding="UTF-8" standalone="yes"?><Relationships xmlns="http://schemas.openxmlformats.org/package/2006/relationships"><Relationship Id="rId10" Type="http://schemas.openxmlformats.org/officeDocument/2006/relationships/slide" Target="/ppt/slides/slide199.xml"/><Relationship Id="rId1" Type="http://schemas.openxmlformats.org/officeDocument/2006/relationships/slideLayout" Target="../slideLayouts/slideLayout470.xml"/><Relationship Id="rId2" Type="http://schemas.openxmlformats.org/officeDocument/2006/relationships/notesSlide" Target="../notesSlides/notesSlide199.xml"/><Relationship Id="rId3" Type="http://schemas.openxmlformats.org/officeDocument/2006/relationships/slide" Target="/ppt/slides/slide199.xml"/><Relationship Id="rId4" Type="http://schemas.openxmlformats.org/officeDocument/2006/relationships/slide" Target="/ppt/slides/slide199.xml"/><Relationship Id="rId9" Type="http://schemas.openxmlformats.org/officeDocument/2006/relationships/slide" Target="/ppt/slides/slide199.xml"/><Relationship Id="rId5" Type="http://schemas.openxmlformats.org/officeDocument/2006/relationships/slide" Target="/ppt/slides/slide199.xml"/><Relationship Id="rId6" Type="http://schemas.openxmlformats.org/officeDocument/2006/relationships/slide" Target="/ppt/slides/slide199.xml"/><Relationship Id="rId7" Type="http://schemas.openxmlformats.org/officeDocument/2006/relationships/slide" Target="/ppt/slides/slide199.xml"/><Relationship Id="rId8" Type="http://schemas.openxmlformats.org/officeDocument/2006/relationships/slide" Target="/ppt/slid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7.png"/><Relationship Id="rId5" Type="http://schemas.openxmlformats.org/officeDocument/2006/relationships/hyperlink" Target="mailto:Quinn.Majeski@seattle.gov" TargetMode="External"/><Relationship Id="rId6" Type="http://schemas.openxmlformats.org/officeDocument/2006/relationships/hyperlink" Target="mailto:Dongho.Chang@seattl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notesSlide" Target="../notesSlides/notesSlide200.xml"/><Relationship Id="rId3" Type="http://schemas.openxmlformats.org/officeDocument/2006/relationships/hyperlink" Target="http://en.wikipedia.org/wiki/Yolanda_King" TargetMode="External"/><Relationship Id="rId4" Type="http://schemas.openxmlformats.org/officeDocument/2006/relationships/hyperlink" Target="http://en.wikipedia.org/wiki/Martin_Luther_King_III" TargetMode="External"/><Relationship Id="rId5" Type="http://schemas.openxmlformats.org/officeDocument/2006/relationships/hyperlink" Target="http://en.wikipedia.org/wiki/Dexter_Scott_King" TargetMode="External"/><Relationship Id="rId6" Type="http://schemas.openxmlformats.org/officeDocument/2006/relationships/hyperlink" Target="http://en.wikipedia.org/wiki/Bernice_King" TargetMode="External"/><Relationship Id="rId7" Type="http://schemas.openxmlformats.org/officeDocument/2006/relationships/image" Target="../media/image276.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notesSlide" Target="../notesSlides/notesSlide201.xml"/><Relationship Id="rId3" Type="http://schemas.openxmlformats.org/officeDocument/2006/relationships/image" Target="../media/image272.jpg"/><Relationship Id="rId4" Type="http://schemas.openxmlformats.org/officeDocument/2006/relationships/image" Target="../media/image27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6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 Id="rId3" Type="http://schemas.openxmlformats.org/officeDocument/2006/relationships/image" Target="../media/image92.png"/><Relationship Id="rId4" Type="http://schemas.openxmlformats.org/officeDocument/2006/relationships/hyperlink" Target="https://www.moneyhabitudes.com/who-use-it/faith-based-organizations/" TargetMode="External"/><Relationship Id="rId5" Type="http://schemas.openxmlformats.org/officeDocument/2006/relationships/hyperlink" Target="https://www.moneyhabitudes.com/who-use-it/faith-based-organizations/" TargetMode="External"/><Relationship Id="rId6"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 Id="rId3"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hyperlink" Target="https://www.moneyhabitudes.com/" TargetMode="External"/><Relationship Id="rId5" Type="http://schemas.openxmlformats.org/officeDocument/2006/relationships/image" Target="../media/image65.png"/><Relationship Id="rId6" Type="http://schemas.openxmlformats.org/officeDocument/2006/relationships/image" Target="../media/image70.png"/><Relationship Id="rId7" Type="http://schemas.openxmlformats.org/officeDocument/2006/relationships/image" Target="../media/image72.png"/><Relationship Id="rId8"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 Id="rId3" Type="http://schemas.openxmlformats.org/officeDocument/2006/relationships/image" Target="../media/image6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 Id="rId3" Type="http://schemas.openxmlformats.org/officeDocument/2006/relationships/image" Target="../media/image83.png"/><Relationship Id="rId4" Type="http://schemas.openxmlformats.org/officeDocument/2006/relationships/image" Target="../media/image86.png"/><Relationship Id="rId5"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2.xml"/><Relationship Id="rId3" Type="http://schemas.openxmlformats.org/officeDocument/2006/relationships/image" Target="../media/image8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4.xml"/><Relationship Id="rId3" Type="http://schemas.openxmlformats.org/officeDocument/2006/relationships/image" Target="../media/image76.jpg"/><Relationship Id="rId4" Type="http://schemas.openxmlformats.org/officeDocument/2006/relationships/image" Target="../media/image84.jpg"/><Relationship Id="rId5" Type="http://schemas.openxmlformats.org/officeDocument/2006/relationships/image" Target="../media/image75.jpg"/><Relationship Id="rId6" Type="http://schemas.openxmlformats.org/officeDocument/2006/relationships/image" Target="../media/image8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5.xml"/><Relationship Id="rId3"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6.xml"/><Relationship Id="rId3" Type="http://schemas.openxmlformats.org/officeDocument/2006/relationships/image" Target="../media/image74.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7.xml"/><Relationship Id="rId3" Type="http://schemas.openxmlformats.org/officeDocument/2006/relationships/image" Target="../media/image90.png"/><Relationship Id="rId4" Type="http://schemas.openxmlformats.org/officeDocument/2006/relationships/image" Target="../media/image88.png"/><Relationship Id="rId5"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8.xml"/><Relationship Id="rId3" Type="http://schemas.openxmlformats.org/officeDocument/2006/relationships/image" Target="../media/image113.jpg"/><Relationship Id="rId4" Type="http://schemas.openxmlformats.org/officeDocument/2006/relationships/image" Target="../media/image94.png"/><Relationship Id="rId5" Type="http://schemas.openxmlformats.org/officeDocument/2006/relationships/image" Target="../media/image91.png"/><Relationship Id="rId6" Type="http://schemas.openxmlformats.org/officeDocument/2006/relationships/image" Target="../media/image106.png"/><Relationship Id="rId7" Type="http://schemas.openxmlformats.org/officeDocument/2006/relationships/hyperlink" Target="http://www.linkedin.com/in/luciadell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0.xml"/><Relationship Id="rId3" Type="http://schemas.openxmlformats.org/officeDocument/2006/relationships/image" Target="../media/image111.png"/><Relationship Id="rId4" Type="http://schemas.openxmlformats.org/officeDocument/2006/relationships/image" Target="../media/image139.jpg"/><Relationship Id="rId9" Type="http://schemas.openxmlformats.org/officeDocument/2006/relationships/image" Target="../media/image97.png"/><Relationship Id="rId5" Type="http://schemas.openxmlformats.org/officeDocument/2006/relationships/image" Target="../media/image105.jpg"/><Relationship Id="rId6" Type="http://schemas.openxmlformats.org/officeDocument/2006/relationships/image" Target="../media/image102.jpg"/><Relationship Id="rId7" Type="http://schemas.openxmlformats.org/officeDocument/2006/relationships/image" Target="../media/image99.jpg"/><Relationship Id="rId8"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1.xml"/><Relationship Id="rId3" Type="http://schemas.openxmlformats.org/officeDocument/2006/relationships/image" Target="../media/image112.png"/><Relationship Id="rId4" Type="http://schemas.openxmlformats.org/officeDocument/2006/relationships/image" Target="../media/image95.png"/><Relationship Id="rId5" Type="http://schemas.openxmlformats.org/officeDocument/2006/relationships/image" Target="../media/image101.png"/></Relationships>
</file>

<file path=ppt/slides/_rels/slide42.xml.rels><?xml version="1.0" encoding="UTF-8" standalone="yes"?><Relationships xmlns="http://schemas.openxmlformats.org/package/2006/relationships"><Relationship Id="rId10" Type="http://schemas.openxmlformats.org/officeDocument/2006/relationships/image" Target="../media/image101.png"/><Relationship Id="rId1" Type="http://schemas.openxmlformats.org/officeDocument/2006/relationships/slideLayout" Target="../slideLayouts/slideLayout105.xml"/><Relationship Id="rId2" Type="http://schemas.openxmlformats.org/officeDocument/2006/relationships/notesSlide" Target="../notesSlides/notesSlide42.xml"/><Relationship Id="rId3" Type="http://schemas.openxmlformats.org/officeDocument/2006/relationships/image" Target="../media/image93.jpg"/><Relationship Id="rId4" Type="http://schemas.openxmlformats.org/officeDocument/2006/relationships/image" Target="../media/image96.jpg"/><Relationship Id="rId9" Type="http://schemas.openxmlformats.org/officeDocument/2006/relationships/image" Target="../media/image108.jpg"/><Relationship Id="rId5" Type="http://schemas.openxmlformats.org/officeDocument/2006/relationships/image" Target="../media/image110.jpg"/><Relationship Id="rId6" Type="http://schemas.openxmlformats.org/officeDocument/2006/relationships/image" Target="../media/image118.jpg"/><Relationship Id="rId7" Type="http://schemas.openxmlformats.org/officeDocument/2006/relationships/image" Target="../media/image104.jpg"/><Relationship Id="rId8" Type="http://schemas.openxmlformats.org/officeDocument/2006/relationships/image" Target="../media/image11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3.xml"/><Relationship Id="rId3" Type="http://schemas.openxmlformats.org/officeDocument/2006/relationships/image" Target="../media/image107.jp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4.xml"/><Relationship Id="rId3" Type="http://schemas.openxmlformats.org/officeDocument/2006/relationships/image" Target="../media/image119.jp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5.xml"/><Relationship Id="rId3" Type="http://schemas.openxmlformats.org/officeDocument/2006/relationships/image" Target="../media/image123.png"/><Relationship Id="rId4" Type="http://schemas.openxmlformats.org/officeDocument/2006/relationships/image" Target="../media/image128.png"/><Relationship Id="rId5" Type="http://schemas.openxmlformats.org/officeDocument/2006/relationships/image" Target="../media/image1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6.xml"/><Relationship Id="rId3" Type="http://schemas.openxmlformats.org/officeDocument/2006/relationships/image" Target="../media/image115.png"/><Relationship Id="rId4" Type="http://schemas.openxmlformats.org/officeDocument/2006/relationships/image" Target="../media/image126.png"/><Relationship Id="rId5" Type="http://schemas.openxmlformats.org/officeDocument/2006/relationships/image" Target="../media/image122.jpg"/><Relationship Id="rId6" Type="http://schemas.openxmlformats.org/officeDocument/2006/relationships/image" Target="../media/image117.png"/><Relationship Id="rId7" Type="http://schemas.openxmlformats.org/officeDocument/2006/relationships/image" Target="../media/image135.png"/><Relationship Id="rId8" Type="http://schemas.openxmlformats.org/officeDocument/2006/relationships/image" Target="../media/image14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8.xml"/><Relationship Id="rId3" Type="http://schemas.openxmlformats.org/officeDocument/2006/relationships/image" Target="../media/image1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9.xml"/><Relationship Id="rId3" Type="http://schemas.openxmlformats.org/officeDocument/2006/relationships/hyperlink" Target="https://lightangelic.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1.jpg"/></Relationships>
</file>

<file path=ppt/slides/_rels/slide50.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50.xml"/><Relationship Id="rId3" Type="http://schemas.openxmlformats.org/officeDocument/2006/relationships/image" Target="../media/image129.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xml"/><Relationship Id="rId3" Type="http://schemas.openxmlformats.org/officeDocument/2006/relationships/image" Target="../media/image116.jpg"/><Relationship Id="rId4" Type="http://schemas.openxmlformats.org/officeDocument/2006/relationships/image" Target="../media/image1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2.xml"/><Relationship Id="rId3" Type="http://schemas.openxmlformats.org/officeDocument/2006/relationships/image" Target="../media/image125.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5.xml"/><Relationship Id="rId3" Type="http://schemas.openxmlformats.org/officeDocument/2006/relationships/hyperlink" Target="https://animoto.com/play/7FY2IdelXf16ljojq4w4Nw" TargetMode="External"/><Relationship Id="rId4" Type="http://schemas.openxmlformats.org/officeDocument/2006/relationships/image" Target="../media/image131.png"/><Relationship Id="rId5" Type="http://schemas.openxmlformats.org/officeDocument/2006/relationships/hyperlink" Target="http://psolarz.weebly.com/21st-century-skill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7.xml"/><Relationship Id="rId3" Type="http://schemas.openxmlformats.org/officeDocument/2006/relationships/image" Target="../media/image1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9.xml"/><Relationship Id="rId3" Type="http://schemas.openxmlformats.org/officeDocument/2006/relationships/image" Target="../media/image1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1.xml"/><Relationship Id="rId3" Type="http://schemas.openxmlformats.org/officeDocument/2006/relationships/image" Target="../media/image1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62.xml"/><Relationship Id="rId3" Type="http://schemas.openxmlformats.org/officeDocument/2006/relationships/image" Target="../media/image13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63.xml"/><Relationship Id="rId3" Type="http://schemas.openxmlformats.org/officeDocument/2006/relationships/image" Target="../media/image1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64.xml"/><Relationship Id="rId3" Type="http://schemas.openxmlformats.org/officeDocument/2006/relationships/image" Target="../media/image1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5.xml"/><Relationship Id="rId3" Type="http://schemas.openxmlformats.org/officeDocument/2006/relationships/image" Target="../media/image1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72.xml"/><Relationship Id="rId3" Type="http://schemas.openxmlformats.org/officeDocument/2006/relationships/image" Target="../media/image141.jpg"/><Relationship Id="rId4" Type="http://schemas.openxmlformats.org/officeDocument/2006/relationships/image" Target="../media/image1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3.xml"/><Relationship Id="rId3" Type="http://schemas.openxmlformats.org/officeDocument/2006/relationships/image" Target="../media/image137.png"/><Relationship Id="rId4" Type="http://schemas.openxmlformats.org/officeDocument/2006/relationships/image" Target="../media/image143.png"/><Relationship Id="rId5" Type="http://schemas.openxmlformats.org/officeDocument/2006/relationships/image" Target="../media/image1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74.xml"/><Relationship Id="rId3" Type="http://schemas.openxmlformats.org/officeDocument/2006/relationships/image" Target="../media/image1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5.xml"/><Relationship Id="rId3" Type="http://schemas.openxmlformats.org/officeDocument/2006/relationships/image" Target="../media/image1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7.xml"/><Relationship Id="rId3" Type="http://schemas.openxmlformats.org/officeDocument/2006/relationships/hyperlink" Target="http://www.youtube.com/watch?v=RwlhUcSGqgs" TargetMode="External"/><Relationship Id="rId4" Type="http://schemas.openxmlformats.org/officeDocument/2006/relationships/image" Target="../media/image148.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5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0.xml"/><Relationship Id="rId3" Type="http://schemas.openxmlformats.org/officeDocument/2006/relationships/image" Target="../media/image1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1.xml"/><Relationship Id="rId3" Type="http://schemas.openxmlformats.org/officeDocument/2006/relationships/image" Target="../media/image1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87.xml"/><Relationship Id="rId3" Type="http://schemas.openxmlformats.org/officeDocument/2006/relationships/image" Target="../media/image147.jpg"/><Relationship Id="rId4" Type="http://schemas.openxmlformats.org/officeDocument/2006/relationships/hyperlink" Target="http://ppt/slides/slide2.xml" TargetMode="External"/><Relationship Id="rId9" Type="http://schemas.openxmlformats.org/officeDocument/2006/relationships/image" Target="../media/image171.jpg"/><Relationship Id="rId5" Type="http://schemas.openxmlformats.org/officeDocument/2006/relationships/hyperlink" Target="http://ppt/slides/slide3.xml" TargetMode="External"/><Relationship Id="rId6" Type="http://schemas.openxmlformats.org/officeDocument/2006/relationships/hyperlink" Target="https://www.google.com/search?rlz=1CAACAG_enUS628US629&amp;q=westmoreland+county+va&amp;stick=H4sIAAAAAAAAAOPgE-LQz9U3MDYpSlECs3JzK3O0xLKTrfQLUvMLclKBVFFxfp5VUn5RHgAVc-nKLgAAAA&amp;sa=X&amp;ved=0CJcBEJsTKAEwGGoVChMIi-yt4vyayQIVSDc-Ch0tRwje" TargetMode="External"/><Relationship Id="rId7" Type="http://schemas.openxmlformats.org/officeDocument/2006/relationships/image" Target="../media/image145.jpg"/><Relationship Id="rId8" Type="http://schemas.openxmlformats.org/officeDocument/2006/relationships/image" Target="../media/image15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90.xml"/><Relationship Id="rId3" Type="http://schemas.openxmlformats.org/officeDocument/2006/relationships/image" Target="../media/image158.jpg"/><Relationship Id="rId4" Type="http://schemas.openxmlformats.org/officeDocument/2006/relationships/image" Target="../media/image154.jpg"/></Relationships>
</file>

<file path=ppt/slides/_rels/slide91.xml.rels><?xml version="1.0" encoding="UTF-8" standalone="yes"?><Relationships xmlns="http://schemas.openxmlformats.org/package/2006/relationships"><Relationship Id="rId11" Type="http://schemas.openxmlformats.org/officeDocument/2006/relationships/hyperlink" Target="http://ppt/slides/slide21.xml" TargetMode="External"/><Relationship Id="rId10" Type="http://schemas.openxmlformats.org/officeDocument/2006/relationships/hyperlink" Target="http://ppt/slides/slide17.xml" TargetMode="External"/><Relationship Id="rId13" Type="http://schemas.openxmlformats.org/officeDocument/2006/relationships/hyperlink" Target="http://ppt/slides/slide24.xml" TargetMode="External"/><Relationship Id="rId12" Type="http://schemas.openxmlformats.org/officeDocument/2006/relationships/hyperlink" Target="http://ppt/slides/slide22.xml" TargetMode="External"/><Relationship Id="rId1" Type="http://schemas.openxmlformats.org/officeDocument/2006/relationships/slideLayout" Target="../slideLayouts/slideLayout120.xml"/><Relationship Id="rId2" Type="http://schemas.openxmlformats.org/officeDocument/2006/relationships/notesSlide" Target="../notesSlides/notesSlide91.xml"/><Relationship Id="rId3" Type="http://schemas.openxmlformats.org/officeDocument/2006/relationships/image" Target="../media/image129.jpg"/><Relationship Id="rId4" Type="http://schemas.openxmlformats.org/officeDocument/2006/relationships/hyperlink" Target="http://ppt/slides/slide3.xml" TargetMode="External"/><Relationship Id="rId9" Type="http://schemas.openxmlformats.org/officeDocument/2006/relationships/hyperlink" Target="http://ppt/slides/slide14.xml" TargetMode="External"/><Relationship Id="rId5" Type="http://schemas.openxmlformats.org/officeDocument/2006/relationships/hyperlink" Target="http://ppt/slides/slide5.xml" TargetMode="External"/><Relationship Id="rId6" Type="http://schemas.openxmlformats.org/officeDocument/2006/relationships/hyperlink" Target="http://ppt/slides/slide6.xml" TargetMode="External"/><Relationship Id="rId7" Type="http://schemas.openxmlformats.org/officeDocument/2006/relationships/hyperlink" Target="http://ppt/slides/slide10.xml" TargetMode="External"/><Relationship Id="rId8" Type="http://schemas.openxmlformats.org/officeDocument/2006/relationships/hyperlink" Target="http://ppt/slides/slide11.x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92.xml"/><Relationship Id="rId3" Type="http://schemas.openxmlformats.org/officeDocument/2006/relationships/image" Target="../media/image177.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3.xml"/><Relationship Id="rId3" Type="http://schemas.openxmlformats.org/officeDocument/2006/relationships/image" Target="../media/image15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4.xml"/><Relationship Id="rId3" Type="http://schemas.openxmlformats.org/officeDocument/2006/relationships/image" Target="../media/image16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6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56.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8.xml"/><Relationship Id="rId3" Type="http://schemas.openxmlformats.org/officeDocument/2006/relationships/image" Target="../media/image166.gif"/><Relationship Id="rId4" Type="http://schemas.openxmlformats.org/officeDocument/2006/relationships/hyperlink" Target="http://www.youtube.com/watch?v=LhPVMrg1fG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9.xml"/><Relationship Id="rId3" Type="http://schemas.openxmlformats.org/officeDocument/2006/relationships/hyperlink" Target="http://www.mofa.go.jp/policy/economy/summit/2008/kids/nature/images/nat_main_img2_01.jpg" TargetMode="External"/><Relationship Id="rId4" Type="http://schemas.openxmlformats.org/officeDocument/2006/relationships/image" Target="../media/image163.jpg"/><Relationship Id="rId5" Type="http://schemas.openxmlformats.org/officeDocument/2006/relationships/hyperlink" Target="http://i.telegraph.co.uk/multimedia/archive/00428/travel-graphics-200_428607a.jpg" TargetMode="External"/><Relationship Id="rId6" Type="http://schemas.openxmlformats.org/officeDocument/2006/relationships/image" Target="../media/image18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0" name="Shape 3550"/>
        <p:cNvGrpSpPr/>
        <p:nvPr/>
      </p:nvGrpSpPr>
      <p:grpSpPr>
        <a:xfrm>
          <a:off x="0" y="0"/>
          <a:ext cx="0" cy="0"/>
          <a:chOff x="0" y="0"/>
          <a:chExt cx="0" cy="0"/>
        </a:xfrm>
      </p:grpSpPr>
      <p:pic>
        <p:nvPicPr>
          <p:cNvPr id="3551" name="Google Shape;3551;p557"/>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552" name="Google Shape;3552;p557"/>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grpSp>
        <p:nvGrpSpPr>
          <p:cNvPr id="3553" name="Google Shape;3553;p557"/>
          <p:cNvGrpSpPr/>
          <p:nvPr/>
        </p:nvGrpSpPr>
        <p:grpSpPr>
          <a:xfrm>
            <a:off x="0" y="4343967"/>
            <a:ext cx="9144183" cy="611454"/>
            <a:chOff x="0" y="6563867"/>
            <a:chExt cx="12801600" cy="923925"/>
          </a:xfrm>
        </p:grpSpPr>
        <p:sp>
          <p:nvSpPr>
            <p:cNvPr id="3554" name="Google Shape;3554;p557"/>
            <p:cNvSpPr/>
            <p:nvPr/>
          </p:nvSpPr>
          <p:spPr>
            <a:xfrm>
              <a:off x="0" y="6571487"/>
              <a:ext cx="12801600" cy="916304"/>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555" name="Google Shape;3555;p557"/>
            <p:cNvSpPr/>
            <p:nvPr/>
          </p:nvSpPr>
          <p:spPr>
            <a:xfrm>
              <a:off x="0" y="6563867"/>
              <a:ext cx="12801600" cy="923925"/>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3556" name="Google Shape;3556;p557"/>
          <p:cNvSpPr txBox="1"/>
          <p:nvPr/>
        </p:nvSpPr>
        <p:spPr>
          <a:xfrm>
            <a:off x="4538252" y="4609734"/>
            <a:ext cx="681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4</a:t>
            </a:r>
            <a:endParaRPr b="0" i="0" sz="1000" u="none" cap="none" strike="noStrike">
              <a:solidFill>
                <a:srgbClr val="000000"/>
              </a:solidFill>
              <a:latin typeface="Arial"/>
              <a:ea typeface="Arial"/>
              <a:cs typeface="Arial"/>
              <a:sym typeface="Arial"/>
            </a:endParaRPr>
          </a:p>
        </p:txBody>
      </p:sp>
      <p:sp>
        <p:nvSpPr>
          <p:cNvPr id="3557" name="Google Shape;3557;p557"/>
          <p:cNvSpPr txBox="1"/>
          <p:nvPr/>
        </p:nvSpPr>
        <p:spPr>
          <a:xfrm>
            <a:off x="183968" y="4607716"/>
            <a:ext cx="3244800" cy="148200"/>
          </a:xfrm>
          <a:prstGeom prst="rect">
            <a:avLst/>
          </a:prstGeom>
          <a:noFill/>
          <a:ln>
            <a:noFill/>
          </a:ln>
        </p:spPr>
        <p:txBody>
          <a:bodyPr anchorCtr="0" anchor="t" bIns="0" lIns="0" spcFirstLastPara="1" rIns="0" wrap="square" tIns="0">
            <a:spAutoFit/>
          </a:bodyPr>
          <a:lstStyle/>
          <a:p>
            <a:pPr indent="0" lvl="0" marL="0" marR="0" rtl="0" algn="l">
              <a:lnSpc>
                <a:spcPct val="96206"/>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a:t>
            </a:r>
            <a:endParaRPr b="0" i="0" sz="1000" u="none" cap="none" strike="noStrike">
              <a:solidFill>
                <a:srgbClr val="000000"/>
              </a:solidFill>
              <a:latin typeface="Arial"/>
              <a:ea typeface="Arial"/>
              <a:cs typeface="Arial"/>
              <a:sym typeface="Arial"/>
            </a:endParaRPr>
          </a:p>
        </p:txBody>
      </p:sp>
      <p:grpSp>
        <p:nvGrpSpPr>
          <p:cNvPr id="3558" name="Google Shape;3558;p557"/>
          <p:cNvGrpSpPr/>
          <p:nvPr/>
        </p:nvGrpSpPr>
        <p:grpSpPr>
          <a:xfrm>
            <a:off x="0" y="188604"/>
            <a:ext cx="9144182" cy="4766564"/>
            <a:chOff x="0" y="284987"/>
            <a:chExt cx="12801599" cy="7202423"/>
          </a:xfrm>
        </p:grpSpPr>
        <p:pic>
          <p:nvPicPr>
            <p:cNvPr id="3559" name="Google Shape;3559;p557"/>
            <p:cNvPicPr preferRelativeResize="0"/>
            <p:nvPr/>
          </p:nvPicPr>
          <p:blipFill rotWithShape="1">
            <a:blip r:embed="rId4">
              <a:alphaModFix/>
            </a:blip>
            <a:srcRect b="0" l="0" r="0" t="0"/>
            <a:stretch/>
          </p:blipFill>
          <p:spPr>
            <a:xfrm>
              <a:off x="9642347" y="6574535"/>
              <a:ext cx="3159252" cy="912875"/>
            </a:xfrm>
            <a:prstGeom prst="rect">
              <a:avLst/>
            </a:prstGeom>
            <a:noFill/>
            <a:ln>
              <a:noFill/>
            </a:ln>
          </p:spPr>
        </p:pic>
        <p:pic>
          <p:nvPicPr>
            <p:cNvPr id="3560" name="Google Shape;3560;p557"/>
            <p:cNvPicPr preferRelativeResize="0"/>
            <p:nvPr/>
          </p:nvPicPr>
          <p:blipFill rotWithShape="1">
            <a:blip r:embed="rId5">
              <a:alphaModFix/>
            </a:blip>
            <a:srcRect b="0" l="0" r="0" t="0"/>
            <a:stretch/>
          </p:blipFill>
          <p:spPr>
            <a:xfrm>
              <a:off x="0" y="286505"/>
              <a:ext cx="5896355" cy="7200905"/>
            </a:xfrm>
            <a:prstGeom prst="rect">
              <a:avLst/>
            </a:prstGeom>
            <a:noFill/>
            <a:ln>
              <a:noFill/>
            </a:ln>
          </p:spPr>
        </p:pic>
        <p:pic>
          <p:nvPicPr>
            <p:cNvPr id="3561" name="Google Shape;3561;p557"/>
            <p:cNvPicPr preferRelativeResize="0"/>
            <p:nvPr/>
          </p:nvPicPr>
          <p:blipFill rotWithShape="1">
            <a:blip r:embed="rId6">
              <a:alphaModFix/>
            </a:blip>
            <a:srcRect b="0" l="0" r="0" t="0"/>
            <a:stretch/>
          </p:blipFill>
          <p:spPr>
            <a:xfrm>
              <a:off x="0" y="284987"/>
              <a:ext cx="12801599" cy="7202422"/>
            </a:xfrm>
            <a:prstGeom prst="rect">
              <a:avLst/>
            </a:prstGeom>
            <a:noFill/>
            <a:ln>
              <a:noFill/>
            </a:ln>
          </p:spPr>
        </p:pic>
      </p:grpSp>
      <p:sp>
        <p:nvSpPr>
          <p:cNvPr id="3562" name="Google Shape;3562;p557"/>
          <p:cNvSpPr txBox="1"/>
          <p:nvPr>
            <p:ph type="title"/>
          </p:nvPr>
        </p:nvSpPr>
        <p:spPr>
          <a:xfrm>
            <a:off x="4271189" y="618900"/>
            <a:ext cx="2307900" cy="9957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solidFill>
                  <a:srgbClr val="000000"/>
                </a:solidFill>
              </a:rPr>
              <a:t>City Proposal</a:t>
            </a:r>
            <a:endParaRPr/>
          </a:p>
        </p:txBody>
      </p:sp>
      <p:grpSp>
        <p:nvGrpSpPr>
          <p:cNvPr id="3563" name="Google Shape;3563;p557"/>
          <p:cNvGrpSpPr/>
          <p:nvPr/>
        </p:nvGrpSpPr>
        <p:grpSpPr>
          <a:xfrm>
            <a:off x="0" y="702978"/>
            <a:ext cx="3751564" cy="3753190"/>
            <a:chOff x="0" y="1062221"/>
            <a:chExt cx="5252085" cy="5671184"/>
          </a:xfrm>
        </p:grpSpPr>
        <p:sp>
          <p:nvSpPr>
            <p:cNvPr id="3564" name="Google Shape;3564;p557"/>
            <p:cNvSpPr/>
            <p:nvPr/>
          </p:nvSpPr>
          <p:spPr>
            <a:xfrm>
              <a:off x="0" y="1062221"/>
              <a:ext cx="5252085" cy="5671184"/>
            </a:xfrm>
            <a:custGeom>
              <a:rect b="b" l="l" r="r" t="t"/>
              <a:pathLst>
                <a:path extrusionOk="0" h="5671184" w="5252085">
                  <a:moveTo>
                    <a:pt x="5251703" y="2836170"/>
                  </a:moveTo>
                  <a:lnTo>
                    <a:pt x="5251300" y="2787812"/>
                  </a:lnTo>
                  <a:lnTo>
                    <a:pt x="5250093" y="2739650"/>
                  </a:lnTo>
                  <a:lnTo>
                    <a:pt x="5248089" y="2691690"/>
                  </a:lnTo>
                  <a:lnTo>
                    <a:pt x="5245295" y="2643939"/>
                  </a:lnTo>
                  <a:lnTo>
                    <a:pt x="5241717" y="2596403"/>
                  </a:lnTo>
                  <a:lnTo>
                    <a:pt x="5237362" y="2549088"/>
                  </a:lnTo>
                  <a:lnTo>
                    <a:pt x="5232235" y="2502001"/>
                  </a:lnTo>
                  <a:lnTo>
                    <a:pt x="5226344" y="2455149"/>
                  </a:lnTo>
                  <a:lnTo>
                    <a:pt x="5219694" y="2408537"/>
                  </a:lnTo>
                  <a:lnTo>
                    <a:pt x="5212292" y="2362172"/>
                  </a:lnTo>
                  <a:lnTo>
                    <a:pt x="5204144" y="2316061"/>
                  </a:lnTo>
                  <a:lnTo>
                    <a:pt x="5195257" y="2270209"/>
                  </a:lnTo>
                  <a:lnTo>
                    <a:pt x="5185638" y="2224624"/>
                  </a:lnTo>
                  <a:lnTo>
                    <a:pt x="5175292" y="2179311"/>
                  </a:lnTo>
                  <a:lnTo>
                    <a:pt x="5164226" y="2134278"/>
                  </a:lnTo>
                  <a:lnTo>
                    <a:pt x="5152446" y="2089529"/>
                  </a:lnTo>
                  <a:lnTo>
                    <a:pt x="5139959" y="2045073"/>
                  </a:lnTo>
                  <a:lnTo>
                    <a:pt x="5126771" y="2000914"/>
                  </a:lnTo>
                  <a:lnTo>
                    <a:pt x="5112889" y="1957061"/>
                  </a:lnTo>
                  <a:lnTo>
                    <a:pt x="5098318" y="1913518"/>
                  </a:lnTo>
                  <a:lnTo>
                    <a:pt x="5083066" y="1870292"/>
                  </a:lnTo>
                  <a:lnTo>
                    <a:pt x="5067139" y="1827390"/>
                  </a:lnTo>
                  <a:lnTo>
                    <a:pt x="5050542" y="1784819"/>
                  </a:lnTo>
                  <a:lnTo>
                    <a:pt x="5033284" y="1742584"/>
                  </a:lnTo>
                  <a:lnTo>
                    <a:pt x="5015368" y="1700691"/>
                  </a:lnTo>
                  <a:lnTo>
                    <a:pt x="4996804" y="1659149"/>
                  </a:lnTo>
                  <a:lnTo>
                    <a:pt x="4977596" y="1617961"/>
                  </a:lnTo>
                  <a:lnTo>
                    <a:pt x="4957751" y="1577136"/>
                  </a:lnTo>
                  <a:lnTo>
                    <a:pt x="4937275" y="1536680"/>
                  </a:lnTo>
                  <a:lnTo>
                    <a:pt x="4916175" y="1496598"/>
                  </a:lnTo>
                  <a:lnTo>
                    <a:pt x="4894458" y="1456897"/>
                  </a:lnTo>
                  <a:lnTo>
                    <a:pt x="4872129" y="1417585"/>
                  </a:lnTo>
                  <a:lnTo>
                    <a:pt x="4849195" y="1378666"/>
                  </a:lnTo>
                  <a:lnTo>
                    <a:pt x="4825662" y="1340147"/>
                  </a:lnTo>
                  <a:lnTo>
                    <a:pt x="4801537" y="1302036"/>
                  </a:lnTo>
                  <a:lnTo>
                    <a:pt x="4776827" y="1264338"/>
                  </a:lnTo>
                  <a:lnTo>
                    <a:pt x="4751537" y="1227059"/>
                  </a:lnTo>
                  <a:lnTo>
                    <a:pt x="4725674" y="1190206"/>
                  </a:lnTo>
                  <a:lnTo>
                    <a:pt x="4699244" y="1153786"/>
                  </a:lnTo>
                  <a:lnTo>
                    <a:pt x="4672254" y="1117805"/>
                  </a:lnTo>
                  <a:lnTo>
                    <a:pt x="4644711" y="1082269"/>
                  </a:lnTo>
                  <a:lnTo>
                    <a:pt x="4616619" y="1047184"/>
                  </a:lnTo>
                  <a:lnTo>
                    <a:pt x="4587987" y="1012557"/>
                  </a:lnTo>
                  <a:lnTo>
                    <a:pt x="4558820" y="978395"/>
                  </a:lnTo>
                  <a:lnTo>
                    <a:pt x="4529125" y="944703"/>
                  </a:lnTo>
                  <a:lnTo>
                    <a:pt x="4498908" y="911489"/>
                  </a:lnTo>
                  <a:lnTo>
                    <a:pt x="4468175" y="878758"/>
                  </a:lnTo>
                  <a:lnTo>
                    <a:pt x="4436933" y="846517"/>
                  </a:lnTo>
                  <a:lnTo>
                    <a:pt x="4405189" y="814773"/>
                  </a:lnTo>
                  <a:lnTo>
                    <a:pt x="4372948" y="783531"/>
                  </a:lnTo>
                  <a:lnTo>
                    <a:pt x="4340217" y="752798"/>
                  </a:lnTo>
                  <a:lnTo>
                    <a:pt x="4307003" y="722581"/>
                  </a:lnTo>
                  <a:lnTo>
                    <a:pt x="4273311" y="692885"/>
                  </a:lnTo>
                  <a:lnTo>
                    <a:pt x="4239149" y="663718"/>
                  </a:lnTo>
                  <a:lnTo>
                    <a:pt x="4204523" y="635086"/>
                  </a:lnTo>
                  <a:lnTo>
                    <a:pt x="4169438" y="606995"/>
                  </a:lnTo>
                  <a:lnTo>
                    <a:pt x="4133902" y="579451"/>
                  </a:lnTo>
                  <a:lnTo>
                    <a:pt x="4097921" y="552461"/>
                  </a:lnTo>
                  <a:lnTo>
                    <a:pt x="4061500" y="526031"/>
                  </a:lnTo>
                  <a:lnTo>
                    <a:pt x="4024648" y="500168"/>
                  </a:lnTo>
                  <a:lnTo>
                    <a:pt x="3987369" y="474878"/>
                  </a:lnTo>
                  <a:lnTo>
                    <a:pt x="3949671" y="450167"/>
                  </a:lnTo>
                  <a:lnTo>
                    <a:pt x="3911560" y="426042"/>
                  </a:lnTo>
                  <a:lnTo>
                    <a:pt x="3873042" y="402510"/>
                  </a:lnTo>
                  <a:lnTo>
                    <a:pt x="3834123" y="379576"/>
                  </a:lnTo>
                  <a:lnTo>
                    <a:pt x="3794810" y="357247"/>
                  </a:lnTo>
                  <a:lnTo>
                    <a:pt x="3755110" y="335529"/>
                  </a:lnTo>
                  <a:lnTo>
                    <a:pt x="3715028" y="314429"/>
                  </a:lnTo>
                  <a:lnTo>
                    <a:pt x="3674572" y="293954"/>
                  </a:lnTo>
                  <a:lnTo>
                    <a:pt x="3633746" y="274108"/>
                  </a:lnTo>
                  <a:lnTo>
                    <a:pt x="3592559" y="254900"/>
                  </a:lnTo>
                  <a:lnTo>
                    <a:pt x="3551017" y="236335"/>
                  </a:lnTo>
                  <a:lnTo>
                    <a:pt x="3509124" y="218420"/>
                  </a:lnTo>
                  <a:lnTo>
                    <a:pt x="3466889" y="201161"/>
                  </a:lnTo>
                  <a:lnTo>
                    <a:pt x="3424318" y="184565"/>
                  </a:lnTo>
                  <a:lnTo>
                    <a:pt x="3381416" y="168637"/>
                  </a:lnTo>
                  <a:lnTo>
                    <a:pt x="3338191" y="153385"/>
                  </a:lnTo>
                  <a:lnTo>
                    <a:pt x="3294648" y="138815"/>
                  </a:lnTo>
                  <a:lnTo>
                    <a:pt x="3250794" y="124932"/>
                  </a:lnTo>
                  <a:lnTo>
                    <a:pt x="3206636" y="111744"/>
                  </a:lnTo>
                  <a:lnTo>
                    <a:pt x="3162179" y="99257"/>
                  </a:lnTo>
                  <a:lnTo>
                    <a:pt x="3117431" y="87477"/>
                  </a:lnTo>
                  <a:lnTo>
                    <a:pt x="3072397" y="76411"/>
                  </a:lnTo>
                  <a:lnTo>
                    <a:pt x="3027085" y="66065"/>
                  </a:lnTo>
                  <a:lnTo>
                    <a:pt x="2981499" y="56446"/>
                  </a:lnTo>
                  <a:lnTo>
                    <a:pt x="2935648" y="47559"/>
                  </a:lnTo>
                  <a:lnTo>
                    <a:pt x="2889536" y="39411"/>
                  </a:lnTo>
                  <a:lnTo>
                    <a:pt x="2843172" y="32009"/>
                  </a:lnTo>
                  <a:lnTo>
                    <a:pt x="2796560" y="25359"/>
                  </a:lnTo>
                  <a:lnTo>
                    <a:pt x="2749707" y="19468"/>
                  </a:lnTo>
                  <a:lnTo>
                    <a:pt x="2702621" y="14341"/>
                  </a:lnTo>
                  <a:lnTo>
                    <a:pt x="2655306" y="9986"/>
                  </a:lnTo>
                  <a:lnTo>
                    <a:pt x="2607770" y="6408"/>
                  </a:lnTo>
                  <a:lnTo>
                    <a:pt x="2560019" y="3614"/>
                  </a:lnTo>
                  <a:lnTo>
                    <a:pt x="2512059" y="1610"/>
                  </a:lnTo>
                  <a:lnTo>
                    <a:pt x="2463897" y="403"/>
                  </a:lnTo>
                  <a:lnTo>
                    <a:pt x="2415539" y="0"/>
                  </a:lnTo>
                  <a:lnTo>
                    <a:pt x="2364152" y="457"/>
                  </a:lnTo>
                  <a:lnTo>
                    <a:pt x="2312987" y="1824"/>
                  </a:lnTo>
                  <a:lnTo>
                    <a:pt x="2262050" y="4093"/>
                  </a:lnTo>
                  <a:lnTo>
                    <a:pt x="2211350" y="7257"/>
                  </a:lnTo>
                  <a:lnTo>
                    <a:pt x="2160895" y="11307"/>
                  </a:lnTo>
                  <a:lnTo>
                    <a:pt x="2110692" y="16236"/>
                  </a:lnTo>
                  <a:lnTo>
                    <a:pt x="2060749" y="22035"/>
                  </a:lnTo>
                  <a:lnTo>
                    <a:pt x="2011074" y="28698"/>
                  </a:lnTo>
                  <a:lnTo>
                    <a:pt x="1961673" y="36217"/>
                  </a:lnTo>
                  <a:lnTo>
                    <a:pt x="1912555" y="44583"/>
                  </a:lnTo>
                  <a:lnTo>
                    <a:pt x="1863728" y="53789"/>
                  </a:lnTo>
                  <a:lnTo>
                    <a:pt x="1815199" y="63827"/>
                  </a:lnTo>
                  <a:lnTo>
                    <a:pt x="1766976" y="74690"/>
                  </a:lnTo>
                  <a:lnTo>
                    <a:pt x="1719066" y="86370"/>
                  </a:lnTo>
                  <a:lnTo>
                    <a:pt x="1671477" y="98858"/>
                  </a:lnTo>
                  <a:lnTo>
                    <a:pt x="1624216" y="112148"/>
                  </a:lnTo>
                  <a:lnTo>
                    <a:pt x="1577292" y="126231"/>
                  </a:lnTo>
                  <a:lnTo>
                    <a:pt x="1530712" y="141100"/>
                  </a:lnTo>
                  <a:lnTo>
                    <a:pt x="1484484" y="156747"/>
                  </a:lnTo>
                  <a:lnTo>
                    <a:pt x="1438615" y="173164"/>
                  </a:lnTo>
                  <a:lnTo>
                    <a:pt x="1393113" y="190344"/>
                  </a:lnTo>
                  <a:lnTo>
                    <a:pt x="1347986" y="208278"/>
                  </a:lnTo>
                  <a:lnTo>
                    <a:pt x="1303241" y="226960"/>
                  </a:lnTo>
                  <a:lnTo>
                    <a:pt x="1258885" y="246380"/>
                  </a:lnTo>
                  <a:lnTo>
                    <a:pt x="1214928" y="266532"/>
                  </a:lnTo>
                  <a:lnTo>
                    <a:pt x="1171375" y="287408"/>
                  </a:lnTo>
                  <a:lnTo>
                    <a:pt x="1128236" y="308999"/>
                  </a:lnTo>
                  <a:lnTo>
                    <a:pt x="1085517" y="331299"/>
                  </a:lnTo>
                  <a:lnTo>
                    <a:pt x="1043226" y="354299"/>
                  </a:lnTo>
                  <a:lnTo>
                    <a:pt x="1001371" y="377992"/>
                  </a:lnTo>
                  <a:lnTo>
                    <a:pt x="959960" y="402370"/>
                  </a:lnTo>
                  <a:lnTo>
                    <a:pt x="919000" y="427425"/>
                  </a:lnTo>
                  <a:lnTo>
                    <a:pt x="878498" y="453149"/>
                  </a:lnTo>
                  <a:lnTo>
                    <a:pt x="838463" y="479536"/>
                  </a:lnTo>
                  <a:lnTo>
                    <a:pt x="798902" y="506576"/>
                  </a:lnTo>
                  <a:lnTo>
                    <a:pt x="759823" y="534262"/>
                  </a:lnTo>
                  <a:lnTo>
                    <a:pt x="721233" y="562586"/>
                  </a:lnTo>
                  <a:lnTo>
                    <a:pt x="683141" y="591542"/>
                  </a:lnTo>
                  <a:lnTo>
                    <a:pt x="645553" y="621120"/>
                  </a:lnTo>
                  <a:lnTo>
                    <a:pt x="608477" y="651313"/>
                  </a:lnTo>
                  <a:lnTo>
                    <a:pt x="571922" y="682114"/>
                  </a:lnTo>
                  <a:lnTo>
                    <a:pt x="535894" y="713515"/>
                  </a:lnTo>
                  <a:lnTo>
                    <a:pt x="500401" y="745507"/>
                  </a:lnTo>
                  <a:lnTo>
                    <a:pt x="465452" y="778084"/>
                  </a:lnTo>
                  <a:lnTo>
                    <a:pt x="431053" y="811237"/>
                  </a:lnTo>
                  <a:lnTo>
                    <a:pt x="397212" y="844958"/>
                  </a:lnTo>
                  <a:lnTo>
                    <a:pt x="363938" y="879241"/>
                  </a:lnTo>
                  <a:lnTo>
                    <a:pt x="331237" y="914076"/>
                  </a:lnTo>
                  <a:lnTo>
                    <a:pt x="299117" y="949457"/>
                  </a:lnTo>
                  <a:lnTo>
                    <a:pt x="267586" y="985376"/>
                  </a:lnTo>
                  <a:lnTo>
                    <a:pt x="236651" y="1021825"/>
                  </a:lnTo>
                  <a:lnTo>
                    <a:pt x="206321" y="1058795"/>
                  </a:lnTo>
                  <a:lnTo>
                    <a:pt x="176603" y="1096280"/>
                  </a:lnTo>
                  <a:lnTo>
                    <a:pt x="147504" y="1134272"/>
                  </a:lnTo>
                  <a:lnTo>
                    <a:pt x="119033" y="1172763"/>
                  </a:lnTo>
                  <a:lnTo>
                    <a:pt x="91196" y="1211744"/>
                  </a:lnTo>
                  <a:lnTo>
                    <a:pt x="64002" y="1251210"/>
                  </a:lnTo>
                  <a:lnTo>
                    <a:pt x="0" y="1354842"/>
                  </a:lnTo>
                  <a:lnTo>
                    <a:pt x="0" y="4315973"/>
                  </a:lnTo>
                  <a:lnTo>
                    <a:pt x="64002" y="4421129"/>
                  </a:lnTo>
                  <a:lnTo>
                    <a:pt x="91196" y="4460593"/>
                  </a:lnTo>
                  <a:lnTo>
                    <a:pt x="119033" y="4499571"/>
                  </a:lnTo>
                  <a:lnTo>
                    <a:pt x="147504" y="4538055"/>
                  </a:lnTo>
                  <a:lnTo>
                    <a:pt x="176603" y="4576037"/>
                  </a:lnTo>
                  <a:lnTo>
                    <a:pt x="206321" y="4613510"/>
                  </a:lnTo>
                  <a:lnTo>
                    <a:pt x="236651" y="4650467"/>
                  </a:lnTo>
                  <a:lnTo>
                    <a:pt x="267586" y="4686899"/>
                  </a:lnTo>
                  <a:lnTo>
                    <a:pt x="299117" y="4722800"/>
                  </a:lnTo>
                  <a:lnTo>
                    <a:pt x="331237" y="4758160"/>
                  </a:lnTo>
                  <a:lnTo>
                    <a:pt x="363938" y="4792974"/>
                  </a:lnTo>
                  <a:lnTo>
                    <a:pt x="397212" y="4827232"/>
                  </a:lnTo>
                  <a:lnTo>
                    <a:pt x="431053" y="4860928"/>
                  </a:lnTo>
                  <a:lnTo>
                    <a:pt x="465452" y="4894053"/>
                  </a:lnTo>
                  <a:lnTo>
                    <a:pt x="500401" y="4926600"/>
                  </a:lnTo>
                  <a:lnTo>
                    <a:pt x="535894" y="4958562"/>
                  </a:lnTo>
                  <a:lnTo>
                    <a:pt x="571922" y="4989931"/>
                  </a:lnTo>
                  <a:lnTo>
                    <a:pt x="608477" y="5020699"/>
                  </a:lnTo>
                  <a:lnTo>
                    <a:pt x="645553" y="5050858"/>
                  </a:lnTo>
                  <a:lnTo>
                    <a:pt x="683141" y="5080401"/>
                  </a:lnTo>
                  <a:lnTo>
                    <a:pt x="721233" y="5109320"/>
                  </a:lnTo>
                  <a:lnTo>
                    <a:pt x="759823" y="5137607"/>
                  </a:lnTo>
                  <a:lnTo>
                    <a:pt x="798902" y="5165256"/>
                  </a:lnTo>
                  <a:lnTo>
                    <a:pt x="838463" y="5192257"/>
                  </a:lnTo>
                  <a:lnTo>
                    <a:pt x="878498" y="5218604"/>
                  </a:lnTo>
                  <a:lnTo>
                    <a:pt x="919000" y="5244289"/>
                  </a:lnTo>
                  <a:lnTo>
                    <a:pt x="959960" y="5269304"/>
                  </a:lnTo>
                  <a:lnTo>
                    <a:pt x="1001371" y="5293642"/>
                  </a:lnTo>
                  <a:lnTo>
                    <a:pt x="1043226" y="5317295"/>
                  </a:lnTo>
                  <a:lnTo>
                    <a:pt x="1085517" y="5340255"/>
                  </a:lnTo>
                  <a:lnTo>
                    <a:pt x="1128236" y="5362514"/>
                  </a:lnTo>
                  <a:lnTo>
                    <a:pt x="1171375" y="5384066"/>
                  </a:lnTo>
                  <a:lnTo>
                    <a:pt x="1214928" y="5404902"/>
                  </a:lnTo>
                  <a:lnTo>
                    <a:pt x="1258885" y="5425014"/>
                  </a:lnTo>
                  <a:lnTo>
                    <a:pt x="1303241" y="5444396"/>
                  </a:lnTo>
                  <a:lnTo>
                    <a:pt x="1347986" y="5463038"/>
                  </a:lnTo>
                  <a:lnTo>
                    <a:pt x="1393113" y="5480935"/>
                  </a:lnTo>
                  <a:lnTo>
                    <a:pt x="1438615" y="5498077"/>
                  </a:lnTo>
                  <a:lnTo>
                    <a:pt x="1484484" y="5514458"/>
                  </a:lnTo>
                  <a:lnTo>
                    <a:pt x="1530712" y="5530070"/>
                  </a:lnTo>
                  <a:lnTo>
                    <a:pt x="1577292" y="5544905"/>
                  </a:lnTo>
                  <a:lnTo>
                    <a:pt x="1624216" y="5558955"/>
                  </a:lnTo>
                  <a:lnTo>
                    <a:pt x="1671477" y="5572213"/>
                  </a:lnTo>
                  <a:lnTo>
                    <a:pt x="1719066" y="5584671"/>
                  </a:lnTo>
                  <a:lnTo>
                    <a:pt x="1766976" y="5596321"/>
                  </a:lnTo>
                  <a:lnTo>
                    <a:pt x="1815199" y="5607157"/>
                  </a:lnTo>
                  <a:lnTo>
                    <a:pt x="1863728" y="5617169"/>
                  </a:lnTo>
                  <a:lnTo>
                    <a:pt x="1912555" y="5626351"/>
                  </a:lnTo>
                  <a:lnTo>
                    <a:pt x="1961673" y="5634695"/>
                  </a:lnTo>
                  <a:lnTo>
                    <a:pt x="2011074" y="5642193"/>
                  </a:lnTo>
                  <a:lnTo>
                    <a:pt x="2060749" y="5648837"/>
                  </a:lnTo>
                  <a:lnTo>
                    <a:pt x="2110692" y="5654621"/>
                  </a:lnTo>
                  <a:lnTo>
                    <a:pt x="2160895" y="5659535"/>
                  </a:lnTo>
                  <a:lnTo>
                    <a:pt x="2211350" y="5663574"/>
                  </a:lnTo>
                  <a:lnTo>
                    <a:pt x="2262050" y="5666728"/>
                  </a:lnTo>
                  <a:lnTo>
                    <a:pt x="2312987" y="5668990"/>
                  </a:lnTo>
                  <a:lnTo>
                    <a:pt x="2364152" y="5670353"/>
                  </a:lnTo>
                  <a:lnTo>
                    <a:pt x="2415539" y="5670809"/>
                  </a:lnTo>
                  <a:lnTo>
                    <a:pt x="2463897" y="5670406"/>
                  </a:lnTo>
                  <a:lnTo>
                    <a:pt x="2512059" y="5669199"/>
                  </a:lnTo>
                  <a:lnTo>
                    <a:pt x="2560019" y="5667195"/>
                  </a:lnTo>
                  <a:lnTo>
                    <a:pt x="2607770" y="5664401"/>
                  </a:lnTo>
                  <a:lnTo>
                    <a:pt x="2655306" y="5660824"/>
                  </a:lnTo>
                  <a:lnTo>
                    <a:pt x="2702621" y="5656468"/>
                  </a:lnTo>
                  <a:lnTo>
                    <a:pt x="2749707" y="5651342"/>
                  </a:lnTo>
                  <a:lnTo>
                    <a:pt x="2796560" y="5645451"/>
                  </a:lnTo>
                  <a:lnTo>
                    <a:pt x="2843172" y="5638801"/>
                  </a:lnTo>
                  <a:lnTo>
                    <a:pt x="2889536" y="5631400"/>
                  </a:lnTo>
                  <a:lnTo>
                    <a:pt x="2935648" y="5623253"/>
                  </a:lnTo>
                  <a:lnTo>
                    <a:pt x="2981499" y="5614366"/>
                  </a:lnTo>
                  <a:lnTo>
                    <a:pt x="3027085" y="5604748"/>
                  </a:lnTo>
                  <a:lnTo>
                    <a:pt x="3072397" y="5594403"/>
                  </a:lnTo>
                  <a:lnTo>
                    <a:pt x="3117431" y="5583338"/>
                  </a:lnTo>
                  <a:lnTo>
                    <a:pt x="3162179" y="5571559"/>
                  </a:lnTo>
                  <a:lnTo>
                    <a:pt x="3206636" y="5559073"/>
                  </a:lnTo>
                  <a:lnTo>
                    <a:pt x="3250794" y="5545887"/>
                  </a:lnTo>
                  <a:lnTo>
                    <a:pt x="3294648" y="5532006"/>
                  </a:lnTo>
                  <a:lnTo>
                    <a:pt x="3338191" y="5517438"/>
                  </a:lnTo>
                  <a:lnTo>
                    <a:pt x="3381416" y="5502188"/>
                  </a:lnTo>
                  <a:lnTo>
                    <a:pt x="3424318" y="5486263"/>
                  </a:lnTo>
                  <a:lnTo>
                    <a:pt x="3466889" y="5469669"/>
                  </a:lnTo>
                  <a:lnTo>
                    <a:pt x="3509124" y="5452413"/>
                  </a:lnTo>
                  <a:lnTo>
                    <a:pt x="3551017" y="5434501"/>
                  </a:lnTo>
                  <a:lnTo>
                    <a:pt x="3592559" y="5415939"/>
                  </a:lnTo>
                  <a:lnTo>
                    <a:pt x="3633746" y="5396735"/>
                  </a:lnTo>
                  <a:lnTo>
                    <a:pt x="3674572" y="5376893"/>
                  </a:lnTo>
                  <a:lnTo>
                    <a:pt x="3715028" y="5356422"/>
                  </a:lnTo>
                  <a:lnTo>
                    <a:pt x="3755110" y="5335326"/>
                  </a:lnTo>
                  <a:lnTo>
                    <a:pt x="3794810" y="5313613"/>
                  </a:lnTo>
                  <a:lnTo>
                    <a:pt x="3834123" y="5291289"/>
                  </a:lnTo>
                  <a:lnTo>
                    <a:pt x="3873042" y="5268361"/>
                  </a:lnTo>
                  <a:lnTo>
                    <a:pt x="3911560" y="5244834"/>
                  </a:lnTo>
                  <a:lnTo>
                    <a:pt x="3949671" y="5220715"/>
                  </a:lnTo>
                  <a:lnTo>
                    <a:pt x="3987369" y="5196011"/>
                  </a:lnTo>
                  <a:lnTo>
                    <a:pt x="4024648" y="5170728"/>
                  </a:lnTo>
                  <a:lnTo>
                    <a:pt x="4061500" y="5144872"/>
                  </a:lnTo>
                  <a:lnTo>
                    <a:pt x="4097921" y="5118449"/>
                  </a:lnTo>
                  <a:lnTo>
                    <a:pt x="4133902" y="5091467"/>
                  </a:lnTo>
                  <a:lnTo>
                    <a:pt x="4169438" y="5063932"/>
                  </a:lnTo>
                  <a:lnTo>
                    <a:pt x="4204523" y="5035849"/>
                  </a:lnTo>
                  <a:lnTo>
                    <a:pt x="4239149" y="5007226"/>
                  </a:lnTo>
                  <a:lnTo>
                    <a:pt x="4273311" y="4978068"/>
                  </a:lnTo>
                  <a:lnTo>
                    <a:pt x="4307003" y="4948383"/>
                  </a:lnTo>
                  <a:lnTo>
                    <a:pt x="4340217" y="4918176"/>
                  </a:lnTo>
                  <a:lnTo>
                    <a:pt x="4372948" y="4887454"/>
                  </a:lnTo>
                  <a:lnTo>
                    <a:pt x="4405189" y="4856224"/>
                  </a:lnTo>
                  <a:lnTo>
                    <a:pt x="4436933" y="4824491"/>
                  </a:lnTo>
                  <a:lnTo>
                    <a:pt x="4468175" y="4792263"/>
                  </a:lnTo>
                  <a:lnTo>
                    <a:pt x="4498908" y="4759545"/>
                  </a:lnTo>
                  <a:lnTo>
                    <a:pt x="4529125" y="4726344"/>
                  </a:lnTo>
                  <a:lnTo>
                    <a:pt x="4558820" y="4692666"/>
                  </a:lnTo>
                  <a:lnTo>
                    <a:pt x="4587987" y="4658518"/>
                  </a:lnTo>
                  <a:lnTo>
                    <a:pt x="4616619" y="4623906"/>
                  </a:lnTo>
                  <a:lnTo>
                    <a:pt x="4644711" y="4588837"/>
                  </a:lnTo>
                  <a:lnTo>
                    <a:pt x="4672254" y="4553317"/>
                  </a:lnTo>
                  <a:lnTo>
                    <a:pt x="4699244" y="4517352"/>
                  </a:lnTo>
                  <a:lnTo>
                    <a:pt x="4725674" y="4480949"/>
                  </a:lnTo>
                  <a:lnTo>
                    <a:pt x="4751537" y="4444115"/>
                  </a:lnTo>
                  <a:lnTo>
                    <a:pt x="4776827" y="4406854"/>
                  </a:lnTo>
                  <a:lnTo>
                    <a:pt x="4801537" y="4369175"/>
                  </a:lnTo>
                  <a:lnTo>
                    <a:pt x="4825662" y="4331083"/>
                  </a:lnTo>
                  <a:lnTo>
                    <a:pt x="4849195" y="4292585"/>
                  </a:lnTo>
                  <a:lnTo>
                    <a:pt x="4872129" y="4253688"/>
                  </a:lnTo>
                  <a:lnTo>
                    <a:pt x="4894458" y="4214396"/>
                  </a:lnTo>
                  <a:lnTo>
                    <a:pt x="4916175" y="4174718"/>
                  </a:lnTo>
                  <a:lnTo>
                    <a:pt x="4937275" y="4134659"/>
                  </a:lnTo>
                  <a:lnTo>
                    <a:pt x="4957751" y="4094226"/>
                  </a:lnTo>
                  <a:lnTo>
                    <a:pt x="4977596" y="4053425"/>
                  </a:lnTo>
                  <a:lnTo>
                    <a:pt x="4996804" y="4012263"/>
                  </a:lnTo>
                  <a:lnTo>
                    <a:pt x="5015368" y="3970746"/>
                  </a:lnTo>
                  <a:lnTo>
                    <a:pt x="5033284" y="3928880"/>
                  </a:lnTo>
                  <a:lnTo>
                    <a:pt x="5050542" y="3886672"/>
                  </a:lnTo>
                  <a:lnTo>
                    <a:pt x="5067139" y="3844128"/>
                  </a:lnTo>
                  <a:lnTo>
                    <a:pt x="5083066" y="3801255"/>
                  </a:lnTo>
                  <a:lnTo>
                    <a:pt x="5098318" y="3758059"/>
                  </a:lnTo>
                  <a:lnTo>
                    <a:pt x="5112889" y="3714546"/>
                  </a:lnTo>
                  <a:lnTo>
                    <a:pt x="5126771" y="3670723"/>
                  </a:lnTo>
                  <a:lnTo>
                    <a:pt x="5139959" y="3626597"/>
                  </a:lnTo>
                  <a:lnTo>
                    <a:pt x="5152446" y="3582173"/>
                  </a:lnTo>
                  <a:lnTo>
                    <a:pt x="5164226" y="3537458"/>
                  </a:lnTo>
                  <a:lnTo>
                    <a:pt x="5175292" y="3492458"/>
                  </a:lnTo>
                  <a:lnTo>
                    <a:pt x="5185638" y="3447180"/>
                  </a:lnTo>
                  <a:lnTo>
                    <a:pt x="5195257" y="3401631"/>
                  </a:lnTo>
                  <a:lnTo>
                    <a:pt x="5204144" y="3355816"/>
                  </a:lnTo>
                  <a:lnTo>
                    <a:pt x="5212292" y="3309742"/>
                  </a:lnTo>
                  <a:lnTo>
                    <a:pt x="5219694" y="3263416"/>
                  </a:lnTo>
                  <a:lnTo>
                    <a:pt x="5226344" y="3216843"/>
                  </a:lnTo>
                  <a:lnTo>
                    <a:pt x="5232235" y="3170031"/>
                  </a:lnTo>
                  <a:lnTo>
                    <a:pt x="5237362" y="3122985"/>
                  </a:lnTo>
                  <a:lnTo>
                    <a:pt x="5241717" y="3075713"/>
                  </a:lnTo>
                  <a:lnTo>
                    <a:pt x="5245295" y="3028220"/>
                  </a:lnTo>
                  <a:lnTo>
                    <a:pt x="5248089" y="2980512"/>
                  </a:lnTo>
                  <a:lnTo>
                    <a:pt x="5250093" y="2932597"/>
                  </a:lnTo>
                  <a:lnTo>
                    <a:pt x="5251300" y="2884481"/>
                  </a:lnTo>
                  <a:lnTo>
                    <a:pt x="5251703" y="28361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565" name="Google Shape;3565;p557"/>
            <p:cNvPicPr preferRelativeResize="0"/>
            <p:nvPr/>
          </p:nvPicPr>
          <p:blipFill rotWithShape="1">
            <a:blip r:embed="rId7">
              <a:alphaModFix/>
            </a:blip>
            <a:srcRect b="0" l="0" r="0" t="0"/>
            <a:stretch/>
          </p:blipFill>
          <p:spPr>
            <a:xfrm>
              <a:off x="0" y="1232915"/>
              <a:ext cx="5084061" cy="5330950"/>
            </a:xfrm>
            <a:prstGeom prst="rect">
              <a:avLst/>
            </a:prstGeom>
            <a:noFill/>
            <a:ln>
              <a:noFill/>
            </a:ln>
          </p:spPr>
        </p:pic>
      </p:grpSp>
      <p:sp>
        <p:nvSpPr>
          <p:cNvPr id="3566" name="Google Shape;3566;p557"/>
          <p:cNvSpPr txBox="1"/>
          <p:nvPr/>
        </p:nvSpPr>
        <p:spPr>
          <a:xfrm>
            <a:off x="4339769" y="1198805"/>
            <a:ext cx="4203300" cy="3515400"/>
          </a:xfrm>
          <a:prstGeom prst="rect">
            <a:avLst/>
          </a:prstGeom>
          <a:noFill/>
          <a:ln>
            <a:noFill/>
          </a:ln>
        </p:spPr>
        <p:txBody>
          <a:bodyPr anchorCtr="0" anchor="t" bIns="0" lIns="0" spcFirstLastPara="1" rIns="0" wrap="square" tIns="39375">
            <a:spAutoFit/>
          </a:bodyPr>
          <a:lstStyle/>
          <a:p>
            <a:pPr indent="-165100" lvl="0" marL="177800" marR="0" rtl="0" algn="l">
              <a:lnSpc>
                <a:spcPct val="91200"/>
              </a:lnSpc>
              <a:spcBef>
                <a:spcPts val="0"/>
              </a:spcBef>
              <a:spcAft>
                <a:spcPts val="0"/>
              </a:spcAft>
              <a:buClr>
                <a:srgbClr val="000000"/>
              </a:buClr>
              <a:buSzPts val="2000"/>
              <a:buFont typeface="Helvetica Neue"/>
              <a:buChar char="•"/>
            </a:pPr>
            <a:r>
              <a:rPr b="0" i="0" lang="zh-CN" sz="2000" u="none" cap="none" strike="noStrike">
                <a:solidFill>
                  <a:srgbClr val="A8A8BA"/>
                </a:solidFill>
                <a:latin typeface="Arial"/>
                <a:ea typeface="Arial"/>
                <a:cs typeface="Arial"/>
                <a:sym typeface="Arial"/>
              </a:rPr>
              <a:t>Expanded automated enforcement 	authority for all local governments to 	include:</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100"/>
              </a:spcBef>
              <a:spcAft>
                <a:spcPts val="0"/>
              </a:spcAft>
              <a:buClr>
                <a:srgbClr val="000000"/>
              </a:buClr>
              <a:buSzPts val="2000"/>
              <a:buFont typeface="Helvetica Neue"/>
              <a:buChar char="•"/>
            </a:pPr>
            <a:r>
              <a:rPr b="0" i="0" lang="zh-CN" sz="2000" u="none" cap="none" strike="noStrike">
                <a:solidFill>
                  <a:srgbClr val="2852F4"/>
                </a:solidFill>
                <a:latin typeface="Arial"/>
                <a:ea typeface="Arial"/>
                <a:cs typeface="Arial"/>
                <a:sym typeface="Arial"/>
              </a:rPr>
              <a:t>Blocking the box</a:t>
            </a:r>
            <a:endParaRPr b="0" i="0" sz="2000" u="none" cap="none" strike="noStrike">
              <a:solidFill>
                <a:srgbClr val="000000"/>
              </a:solidFill>
              <a:latin typeface="Arial"/>
              <a:ea typeface="Arial"/>
              <a:cs typeface="Arial"/>
              <a:sym typeface="Arial"/>
            </a:endParaRPr>
          </a:p>
          <a:p>
            <a:pPr indent="-165100" lvl="1" marL="508000" marR="0" rtl="0" algn="l">
              <a:lnSpc>
                <a:spcPct val="100000"/>
              </a:lnSpc>
              <a:spcBef>
                <a:spcPts val="200"/>
              </a:spcBef>
              <a:spcAft>
                <a:spcPts val="0"/>
              </a:spcAft>
              <a:buClr>
                <a:srgbClr val="000000"/>
              </a:buClr>
              <a:buSzPts val="2000"/>
              <a:buFont typeface="Helvetica Neue"/>
              <a:buChar char="•"/>
            </a:pPr>
            <a:r>
              <a:rPr b="0" i="0" lang="zh-CN" sz="2000" u="none" cap="none" strike="noStrike">
                <a:solidFill>
                  <a:srgbClr val="84BE97"/>
                </a:solidFill>
                <a:latin typeface="Arial"/>
                <a:ea typeface="Arial"/>
                <a:cs typeface="Arial"/>
                <a:sym typeface="Arial"/>
              </a:rPr>
              <a:t>Transit lanes</a:t>
            </a:r>
            <a:endParaRPr b="0" i="0" sz="2000" u="none" cap="none" strike="noStrike">
              <a:solidFill>
                <a:srgbClr val="000000"/>
              </a:solidFill>
              <a:latin typeface="Arial"/>
              <a:ea typeface="Arial"/>
              <a:cs typeface="Arial"/>
              <a:sym typeface="Arial"/>
            </a:endParaRPr>
          </a:p>
          <a:p>
            <a:pPr indent="-165100" lvl="1" marL="508000" marR="38100" rtl="0" algn="just">
              <a:lnSpc>
                <a:spcPct val="91200"/>
              </a:lnSpc>
              <a:spcBef>
                <a:spcPts val="400"/>
              </a:spcBef>
              <a:spcAft>
                <a:spcPts val="0"/>
              </a:spcAft>
              <a:buClr>
                <a:srgbClr val="000000"/>
              </a:buClr>
              <a:buSzPts val="2000"/>
              <a:buFont typeface="Helvetica Neue"/>
              <a:buChar char="•"/>
            </a:pPr>
            <a:r>
              <a:rPr b="0" i="0" lang="zh-CN" sz="2000" u="none" cap="none" strike="noStrike">
                <a:solidFill>
                  <a:srgbClr val="5C32A5"/>
                </a:solidFill>
                <a:latin typeface="Arial"/>
                <a:ea typeface="Arial"/>
                <a:cs typeface="Arial"/>
                <a:sym typeface="Arial"/>
              </a:rPr>
              <a:t>Obstructing portions of the street 	reserved for emergency response 	vehicles</a:t>
            </a:r>
            <a:endParaRPr b="0" i="0" sz="2000" u="none" cap="none" strike="noStrike">
              <a:solidFill>
                <a:srgbClr val="000000"/>
              </a:solidFill>
              <a:latin typeface="Arial"/>
              <a:ea typeface="Arial"/>
              <a:cs typeface="Arial"/>
              <a:sym typeface="Arial"/>
            </a:endParaRPr>
          </a:p>
          <a:p>
            <a:pPr indent="-165100" lvl="0" marL="177800" marR="241300" rtl="0" algn="l">
              <a:lnSpc>
                <a:spcPct val="109655"/>
              </a:lnSpc>
              <a:spcBef>
                <a:spcPts val="800"/>
              </a:spcBef>
              <a:spcAft>
                <a:spcPts val="0"/>
              </a:spcAft>
              <a:buClr>
                <a:srgbClr val="000000"/>
              </a:buClr>
              <a:buSzPts val="2000"/>
              <a:buFont typeface="Helvetica Neue"/>
              <a:buChar char="•"/>
            </a:pPr>
            <a:r>
              <a:rPr b="0" i="0" lang="zh-CN" sz="2000" u="none" cap="none" strike="noStrike">
                <a:solidFill>
                  <a:srgbClr val="37B865"/>
                </a:solidFill>
                <a:latin typeface="Arial"/>
                <a:ea typeface="Arial"/>
                <a:cs typeface="Arial"/>
                <a:sym typeface="Arial"/>
              </a:rPr>
              <a:t>Expanded permissible locations for 	cameras to include mid-block on 	arterials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37" name="Shape 3637"/>
        <p:cNvGrpSpPr/>
        <p:nvPr/>
      </p:nvGrpSpPr>
      <p:grpSpPr>
        <a:xfrm>
          <a:off x="0" y="0"/>
          <a:ext cx="0" cy="0"/>
          <a:chOff x="0" y="0"/>
          <a:chExt cx="0" cy="0"/>
        </a:xfrm>
      </p:grpSpPr>
      <p:sp>
        <p:nvSpPr>
          <p:cNvPr id="3638" name="Google Shape;3638;p566"/>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639" name="Google Shape;3639;p566"/>
          <p:cNvPicPr preferRelativeResize="0"/>
          <p:nvPr/>
        </p:nvPicPr>
        <p:blipFill rotWithShape="1">
          <a:blip r:embed="rId3">
            <a:alphaModFix/>
          </a:blip>
          <a:srcRect b="0" l="0" r="0" t="0"/>
          <a:stretch/>
        </p:blipFill>
        <p:spPr>
          <a:xfrm>
            <a:off x="7800975" y="4636294"/>
            <a:ext cx="1164431" cy="371475"/>
          </a:xfrm>
          <a:prstGeom prst="rect">
            <a:avLst/>
          </a:prstGeom>
          <a:noFill/>
          <a:ln>
            <a:noFill/>
          </a:ln>
        </p:spPr>
      </p:pic>
      <p:sp>
        <p:nvSpPr>
          <p:cNvPr id="3640" name="Google Shape;3640;p566"/>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lang="zh-CN" sz="3400">
                <a:solidFill>
                  <a:srgbClr val="FFFFFF"/>
                </a:solidFill>
              </a:rPr>
              <a:t>Acknowledgment</a:t>
            </a:r>
            <a:endParaRPr sz="3400"/>
          </a:p>
        </p:txBody>
      </p:sp>
      <p:sp>
        <p:nvSpPr>
          <p:cNvPr id="3641" name="Google Shape;3641;p566"/>
          <p:cNvSpPr txBox="1"/>
          <p:nvPr/>
        </p:nvSpPr>
        <p:spPr>
          <a:xfrm>
            <a:off x="286703"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Clr>
                <a:srgbClr val="000000"/>
              </a:buClr>
              <a:buSzPts val="1200"/>
              <a:buFont typeface="Arial"/>
              <a:buNone/>
            </a:pPr>
            <a:r>
              <a:rPr b="0" i="1" lang="zh-CN" sz="1200" u="none" cap="none" strike="noStrike">
                <a:solidFill>
                  <a:srgbClr val="FFFFFF"/>
                </a:solidFill>
                <a:latin typeface="Times New Roman"/>
                <a:ea typeface="Times New Roman"/>
                <a:cs typeface="Times New Roman"/>
                <a:sym typeface="Times New Roman"/>
              </a:rPr>
              <a:t>We acknowledge that the city of Seattle is on the ancestral lands of the Coast Salish people and their descendants. We honor their</a:t>
            </a:r>
            <a:endParaRPr b="0" i="0" sz="2300" u="none" cap="none" strike="noStrike">
              <a:solidFill>
                <a:srgbClr val="000000"/>
              </a:solidFill>
              <a:latin typeface="Calibri"/>
              <a:ea typeface="Calibri"/>
              <a:cs typeface="Calibri"/>
              <a:sym typeface="Calibri"/>
            </a:endParaRPr>
          </a:p>
          <a:p>
            <a:pPr indent="0" lvl="0" marL="12700" marR="76200" rtl="0" algn="l">
              <a:lnSpc>
                <a:spcPct val="107633"/>
              </a:lnSpc>
              <a:spcBef>
                <a:spcPts val="0"/>
              </a:spcBef>
              <a:spcAft>
                <a:spcPts val="0"/>
              </a:spcAft>
              <a:buClr>
                <a:srgbClr val="000000"/>
              </a:buClr>
              <a:buSzPts val="2300"/>
              <a:buFont typeface="Arial"/>
              <a:buNone/>
            </a:pPr>
            <a:r>
              <a:rPr b="0" i="1" lang="zh-CN" sz="2300" u="none" cap="none" strike="noStrike">
                <a:solidFill>
                  <a:srgbClr val="FFFFFF"/>
                </a:solidFill>
                <a:latin typeface="Calibri"/>
                <a:ea typeface="Calibri"/>
                <a:cs typeface="Calibri"/>
                <a:sym typeface="Calibri"/>
              </a:rPr>
              <a:t>elders, past and present</a:t>
            </a:r>
            <a:r>
              <a:rPr b="0" i="1" lang="zh-CN" sz="1200" u="none" cap="none" strike="noStrike">
                <a:solidFill>
                  <a:srgbClr val="FFFFFF"/>
                </a:solidFill>
                <a:latin typeface="Comic Sans MS"/>
                <a:ea typeface="Comic Sans MS"/>
                <a:cs typeface="Comic Sans MS"/>
                <a:sym typeface="Comic Sans MS"/>
              </a:rPr>
              <a:t>—</a:t>
            </a:r>
            <a:r>
              <a:rPr b="0" i="1" lang="zh-CN" sz="2300" u="none" cap="none" strike="noStrike">
                <a:solidFill>
                  <a:srgbClr val="FFFFFF"/>
                </a:solidFill>
                <a:latin typeface="Calibri"/>
                <a:ea typeface="Calibri"/>
                <a:cs typeface="Calibri"/>
                <a:sym typeface="Calibri"/>
              </a:rPr>
              <a:t>and thank them for their ongoing stewardship of this land and surrounding waters.</a:t>
            </a:r>
            <a:endParaRPr b="0" i="0" sz="2300" u="none" cap="none" strike="noStrike">
              <a:solidFill>
                <a:srgbClr val="000000"/>
              </a:solidFill>
              <a:latin typeface="Calibri"/>
              <a:ea typeface="Calibri"/>
              <a:cs typeface="Calibri"/>
              <a:sym typeface="Calibri"/>
            </a:endParaRPr>
          </a:p>
          <a:p>
            <a:pPr indent="0" lvl="0" marL="12700" marR="0" rtl="0" algn="l">
              <a:lnSpc>
                <a:spcPct val="90100"/>
              </a:lnSpc>
              <a:spcBef>
                <a:spcPts val="600"/>
              </a:spcBef>
              <a:spcAft>
                <a:spcPts val="0"/>
              </a:spcAft>
              <a:buClr>
                <a:srgbClr val="000000"/>
              </a:buClr>
              <a:buSzPts val="1600"/>
              <a:buFont typeface="Arial"/>
              <a:buNone/>
            </a:pPr>
            <a:r>
              <a:rPr b="0" i="1" lang="zh-CN" sz="1600" u="none" cap="none" strike="noStrike">
                <a:solidFill>
                  <a:srgbClr val="FFFFFF"/>
                </a:solidFill>
                <a:latin typeface="Verdana"/>
                <a:ea typeface="Verdana"/>
                <a:cs typeface="Verdana"/>
                <a:sym typeface="Verdana"/>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b="0" i="0" sz="2300" u="none" cap="none" strike="noStrike">
              <a:solidFill>
                <a:srgbClr val="000000"/>
              </a:solidFill>
              <a:latin typeface="Calibri"/>
              <a:ea typeface="Calibri"/>
              <a:cs typeface="Calibri"/>
              <a:sym typeface="Calibri"/>
            </a:endParaRPr>
          </a:p>
          <a:p>
            <a:pPr indent="0" lvl="0" marL="12700" marR="266700" rtl="0" algn="l">
              <a:lnSpc>
                <a:spcPct val="89200"/>
              </a:lnSpc>
              <a:spcBef>
                <a:spcPts val="700"/>
              </a:spcBef>
              <a:spcAft>
                <a:spcPts val="0"/>
              </a:spcAft>
              <a:buClr>
                <a:srgbClr val="000000"/>
              </a:buClr>
              <a:buSzPts val="3000"/>
              <a:buFont typeface="Arial"/>
              <a:buNone/>
            </a:pPr>
            <a:r>
              <a:rPr b="0" i="1" lang="zh-CN" sz="3000" u="none" cap="none" strike="noStrike">
                <a:solidFill>
                  <a:srgbClr val="FFFFFF"/>
                </a:solidFill>
                <a:latin typeface="Comic Sans MS"/>
                <a:ea typeface="Comic Sans MS"/>
                <a:cs typeface="Comic Sans MS"/>
                <a:sym typeface="Comic Sans MS"/>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b="0" i="0" sz="1500" u="none" cap="none" strike="noStrike">
              <a:solidFill>
                <a:srgbClr val="000000"/>
              </a:solidFill>
              <a:latin typeface="Calibri"/>
              <a:ea typeface="Calibri"/>
              <a:cs typeface="Calibri"/>
              <a:sym typeface="Calibri"/>
            </a:endParaRPr>
          </a:p>
          <a:p>
            <a:pPr indent="0" lvl="0" marL="0" marR="1219200" rtl="0" algn="r">
              <a:lnSpc>
                <a:spcPct val="100000"/>
              </a:lnSpc>
              <a:spcBef>
                <a:spcPts val="500"/>
              </a:spcBef>
              <a:spcAft>
                <a:spcPts val="0"/>
              </a:spcAft>
              <a:buClr>
                <a:srgbClr val="000000"/>
              </a:buClr>
              <a:buSzPts val="1600"/>
              <a:buFont typeface="Arial"/>
              <a:buNone/>
            </a:pPr>
            <a:r>
              <a:rPr b="0" i="0" lang="zh-CN" sz="1600" u="none" cap="none" strike="noStrike">
                <a:solidFill>
                  <a:srgbClr val="000000"/>
                </a:solidFill>
                <a:latin typeface="Courier New"/>
                <a:ea typeface="Courier New"/>
                <a:cs typeface="Courier New"/>
                <a:sym typeface="Courier New"/>
              </a:rPr>
              <a:t>3</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1" name="Shape 4581"/>
        <p:cNvGrpSpPr/>
        <p:nvPr/>
      </p:nvGrpSpPr>
      <p:grpSpPr>
        <a:xfrm>
          <a:off x="0" y="0"/>
          <a:ext cx="0" cy="0"/>
          <a:chOff x="0" y="0"/>
          <a:chExt cx="0" cy="0"/>
        </a:xfrm>
      </p:grpSpPr>
      <p:sp>
        <p:nvSpPr>
          <p:cNvPr id="4582" name="Google Shape;4582;p656"/>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i="1" lang="zh-CN" sz="1200" u="sng"/>
              <a:t>PREDATORS </a:t>
            </a:r>
            <a:endParaRPr/>
          </a:p>
        </p:txBody>
      </p:sp>
      <p:sp>
        <p:nvSpPr>
          <p:cNvPr id="4583" name="Google Shape;4583;p65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Organisms that will pose a threat to you and how you will defend yourselves</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84" name="Google Shape;4584;p656">
            <a:hlinkClick r:id="rId3"/>
          </p:cNvPr>
          <p:cNvPicPr preferRelativeResize="0"/>
          <p:nvPr/>
        </p:nvPicPr>
        <p:blipFill rotWithShape="1">
          <a:blip r:embed="rId4">
            <a:alphaModFix/>
          </a:blip>
          <a:srcRect b="0" l="0" r="0" t="0"/>
          <a:stretch/>
        </p:blipFill>
        <p:spPr>
          <a:xfrm>
            <a:off x="390500" y="2329400"/>
            <a:ext cx="2743199" cy="2057399"/>
          </a:xfrm>
          <a:prstGeom prst="rect">
            <a:avLst/>
          </a:prstGeom>
          <a:noFill/>
          <a:ln>
            <a:noFill/>
          </a:ln>
        </p:spPr>
      </p:pic>
      <p:pic>
        <p:nvPicPr>
          <p:cNvPr id="4585" name="Google Shape;4585;p656">
            <a:hlinkClick r:id="rId5"/>
          </p:cNvPr>
          <p:cNvPicPr preferRelativeResize="0"/>
          <p:nvPr/>
        </p:nvPicPr>
        <p:blipFill rotWithShape="1">
          <a:blip r:embed="rId6">
            <a:alphaModFix/>
          </a:blip>
          <a:srcRect b="0" l="0" r="0" t="0"/>
          <a:stretch/>
        </p:blipFill>
        <p:spPr>
          <a:xfrm>
            <a:off x="3312325" y="2329400"/>
            <a:ext cx="2743200" cy="2057400"/>
          </a:xfrm>
          <a:prstGeom prst="rect">
            <a:avLst/>
          </a:prstGeom>
          <a:noFill/>
          <a:ln>
            <a:noFill/>
          </a:ln>
        </p:spPr>
      </p:pic>
      <p:pic>
        <p:nvPicPr>
          <p:cNvPr id="4586" name="Google Shape;4586;p656">
            <a:hlinkClick r:id="rId7"/>
          </p:cNvPr>
          <p:cNvPicPr preferRelativeResize="0"/>
          <p:nvPr/>
        </p:nvPicPr>
        <p:blipFill rotWithShape="1">
          <a:blip r:embed="rId8">
            <a:alphaModFix/>
          </a:blip>
          <a:srcRect b="0" l="0" r="0" t="0"/>
          <a:stretch/>
        </p:blipFill>
        <p:spPr>
          <a:xfrm>
            <a:off x="6166800" y="1910300"/>
            <a:ext cx="2743200" cy="2895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0" name="Shape 4590"/>
        <p:cNvGrpSpPr/>
        <p:nvPr/>
      </p:nvGrpSpPr>
      <p:grpSpPr>
        <a:xfrm>
          <a:off x="0" y="0"/>
          <a:ext cx="0" cy="0"/>
          <a:chOff x="0" y="0"/>
          <a:chExt cx="0" cy="0"/>
        </a:xfrm>
      </p:grpSpPr>
      <p:sp>
        <p:nvSpPr>
          <p:cNvPr id="4591" name="Google Shape;4591;p65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11E6B4"/>
                </a:solidFill>
                <a:latin typeface="Verdana"/>
                <a:ea typeface="Verdana"/>
                <a:cs typeface="Verdana"/>
                <a:sym typeface="Verdana"/>
              </a:rPr>
              <a:t>Preventing Cuts</a:t>
            </a:r>
            <a:endParaRPr/>
          </a:p>
        </p:txBody>
      </p:sp>
      <p:sp>
        <p:nvSpPr>
          <p:cNvPr id="4592" name="Google Shape;4592;p65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1.Use the right tool for the right job</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Make sure your knives are sharp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3.Pick up knives by the handle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4. Always use a cutting board</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5. Keep knives visible when cleaning</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593" name="Google Shape;4593;p657"/>
          <p:cNvPicPr preferRelativeResize="0"/>
          <p:nvPr/>
        </p:nvPicPr>
        <p:blipFill rotWithShape="1">
          <a:blip r:embed="rId3">
            <a:alphaModFix/>
          </a:blip>
          <a:srcRect b="0" l="0" r="0" t="0"/>
          <a:stretch/>
        </p:blipFill>
        <p:spPr>
          <a:xfrm>
            <a:off x="5891875" y="1677075"/>
            <a:ext cx="2039275" cy="2127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7" name="Shape 4597"/>
        <p:cNvGrpSpPr/>
        <p:nvPr/>
      </p:nvGrpSpPr>
      <p:grpSpPr>
        <a:xfrm>
          <a:off x="0" y="0"/>
          <a:ext cx="0" cy="0"/>
          <a:chOff x="0" y="0"/>
          <a:chExt cx="0" cy="0"/>
        </a:xfrm>
      </p:grpSpPr>
      <p:sp>
        <p:nvSpPr>
          <p:cNvPr id="4598" name="Google Shape;4598;p65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3575D0"/>
                </a:solidFill>
              </a:rPr>
              <a:t>Preventing Burns</a:t>
            </a:r>
            <a:endParaRPr/>
          </a:p>
        </p:txBody>
      </p:sp>
      <p:sp>
        <p:nvSpPr>
          <p:cNvPr id="4599" name="Google Shape;4599;p65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4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1. Keep pot handles turned in towards the range</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2. Always use DRY pot holders- prevent steam burns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3. Warn people when you are working behind them</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2400">
                <a:latin typeface="Georgia"/>
                <a:ea typeface="Georgia"/>
                <a:cs typeface="Georgia"/>
                <a:sym typeface="Georgia"/>
              </a:rPr>
              <a:t> </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600" name="Google Shape;4600;p658"/>
          <p:cNvPicPr preferRelativeResize="0"/>
          <p:nvPr/>
        </p:nvPicPr>
        <p:blipFill rotWithShape="1">
          <a:blip r:embed="rId3">
            <a:alphaModFix/>
          </a:blip>
          <a:srcRect b="0" l="0" r="0" t="0"/>
          <a:stretch/>
        </p:blipFill>
        <p:spPr>
          <a:xfrm>
            <a:off x="5316500" y="812949"/>
            <a:ext cx="2898725" cy="4330550"/>
          </a:xfrm>
          <a:prstGeom prst="rect">
            <a:avLst/>
          </a:prstGeom>
          <a:noFill/>
          <a:ln>
            <a:noFill/>
          </a:ln>
        </p:spPr>
      </p:pic>
      <p:sp>
        <p:nvSpPr>
          <p:cNvPr id="4601" name="Google Shape;4601;p658"/>
          <p:cNvSpPr txBox="1"/>
          <p:nvPr>
            <p:ph idx="2" type="body"/>
          </p:nvPr>
        </p:nvSpPr>
        <p:spPr>
          <a:xfrm>
            <a:off x="7159624" y="1200150"/>
            <a:ext cx="1527300" cy="72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605" name="Shape 4605"/>
        <p:cNvGrpSpPr/>
        <p:nvPr/>
      </p:nvGrpSpPr>
      <p:grpSpPr>
        <a:xfrm>
          <a:off x="0" y="0"/>
          <a:ext cx="0" cy="0"/>
          <a:chOff x="0" y="0"/>
          <a:chExt cx="0" cy="0"/>
        </a:xfrm>
      </p:grpSpPr>
      <p:sp>
        <p:nvSpPr>
          <p:cNvPr id="4606" name="Google Shape;4606;p659"/>
          <p:cNvSpPr txBox="1"/>
          <p:nvPr>
            <p:ph type="title"/>
          </p:nvPr>
        </p:nvSpPr>
        <p:spPr>
          <a:xfrm>
            <a:off x="457200" y="205977"/>
            <a:ext cx="82296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Safe or Dangerous??</a:t>
            </a:r>
            <a:endParaRPr/>
          </a:p>
        </p:txBody>
      </p:sp>
      <p:sp>
        <p:nvSpPr>
          <p:cNvPr id="4607" name="Google Shape;4607;p659"/>
          <p:cNvSpPr txBox="1"/>
          <p:nvPr>
            <p:ph idx="1" type="body"/>
          </p:nvPr>
        </p:nvSpPr>
        <p:spPr>
          <a:xfrm>
            <a:off x="382725" y="770525"/>
            <a:ext cx="8511300" cy="42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4000">
                <a:latin typeface="Comic Sans MS"/>
                <a:ea typeface="Comic Sans MS"/>
                <a:cs typeface="Comic Sans MS"/>
                <a:sym typeface="Comic Sans MS"/>
              </a:rPr>
              <a:t>1.  Fran stored the cast iron fry pan on the top shelf to get it out of the way.</a:t>
            </a:r>
            <a:endParaRPr b="1" sz="1600"/>
          </a:p>
          <a:p>
            <a:pPr indent="0" lvl="0" marL="0" rtl="0" algn="ctr">
              <a:lnSpc>
                <a:spcPct val="115000"/>
              </a:lnSpc>
              <a:spcBef>
                <a:spcPts val="0"/>
              </a:spcBef>
              <a:spcAft>
                <a:spcPts val="0"/>
              </a:spcAft>
              <a:buClr>
                <a:schemeClr val="dk1"/>
              </a:buClr>
              <a:buSzPts val="1100"/>
              <a:buFont typeface="Arial"/>
              <a:buNone/>
            </a:pPr>
            <a:r>
              <a:rPr b="1" lang="zh-CN" sz="3000">
                <a:latin typeface="Verdana"/>
                <a:ea typeface="Verdana"/>
                <a:cs typeface="Verdana"/>
                <a:sym typeface="Verdana"/>
              </a:rPr>
              <a:t>       	</a:t>
            </a:r>
            <a:endParaRPr b="1" sz="1600"/>
          </a:p>
          <a:p>
            <a:pPr indent="0" lvl="0" marL="0" rtl="0" algn="l">
              <a:lnSpc>
                <a:spcPct val="115000"/>
              </a:lnSpc>
              <a:spcBef>
                <a:spcPts val="0"/>
              </a:spcBef>
              <a:spcAft>
                <a:spcPts val="0"/>
              </a:spcAft>
              <a:buSzPts val="3000"/>
              <a:buNone/>
            </a:pPr>
            <a:r>
              <a:rPr b="1" lang="zh-CN" sz="2000">
                <a:latin typeface="Courier New"/>
                <a:ea typeface="Courier New"/>
                <a:cs typeface="Courier New"/>
                <a:sym typeface="Courier New"/>
              </a:rPr>
              <a:t>2.  Jody put her long hair into a ponytail before she went into the kitchen to cook supper.</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latin typeface="Times New Roman"/>
                <a:ea typeface="Times New Roman"/>
                <a:cs typeface="Times New Roman"/>
                <a:sym typeface="Times New Roman"/>
              </a:rPr>
              <a:t>3.  Debra chose to use knives that were not very sharp so that she would not cut herself.</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2000">
                <a:latin typeface="Arial"/>
                <a:ea typeface="Arial"/>
                <a:cs typeface="Arial"/>
                <a:sym typeface="Arial"/>
              </a:rPr>
              <a:t>4.  When the butcher knife slipped out of Brenda’s fingers, she tried her best to catch it.</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1600">
                <a:latin typeface="Arial"/>
                <a:ea typeface="Arial"/>
                <a:cs typeface="Arial"/>
                <a:sym typeface="Arial"/>
              </a:rPr>
              <a:t>5.  Josh could not find the can opener, so he used a sharp knife to open the can of milk.</a:t>
            </a:r>
            <a:endParaRPr b="1" sz="1600"/>
          </a:p>
          <a:p>
            <a:pPr indent="0" lvl="0" marL="0" rtl="0" algn="l">
              <a:lnSpc>
                <a:spcPct val="115000"/>
              </a:lnSpc>
              <a:spcBef>
                <a:spcPts val="0"/>
              </a:spcBef>
              <a:spcAft>
                <a:spcPts val="0"/>
              </a:spcAft>
              <a:buSzPts val="3000"/>
              <a:buNone/>
            </a:pPr>
            <a:r>
              <a:t/>
            </a:r>
            <a:endParaRPr b="1" sz="1600"/>
          </a:p>
          <a:p>
            <a:pPr indent="0" lvl="0" marL="0" rtl="0" algn="l">
              <a:lnSpc>
                <a:spcPct val="115000"/>
              </a:lnSpc>
              <a:spcBef>
                <a:spcPts val="0"/>
              </a:spcBef>
              <a:spcAft>
                <a:spcPts val="0"/>
              </a:spcAft>
              <a:buClr>
                <a:schemeClr val="dk1"/>
              </a:buClr>
              <a:buSzPts val="1100"/>
              <a:buFont typeface="Arial"/>
              <a:buNone/>
            </a:pPr>
            <a:r>
              <a:rPr b="1" lang="zh-CN" sz="2000">
                <a:latin typeface="Times New Roman"/>
                <a:ea typeface="Times New Roman"/>
                <a:cs typeface="Times New Roman"/>
                <a:sym typeface="Times New Roman"/>
              </a:rPr>
              <a:t>6.  Kate used a damp paper towel to pick up bits of broken glass where the broom would not reach.</a:t>
            </a:r>
            <a:endParaRPr b="1" sz="1600"/>
          </a:p>
          <a:p>
            <a:pPr indent="0" lvl="0" marL="0" rtl="0" algn="l">
              <a:lnSpc>
                <a:spcPct val="115000"/>
              </a:lnSpc>
              <a:spcBef>
                <a:spcPts val="0"/>
              </a:spcBef>
              <a:spcAft>
                <a:spcPts val="0"/>
              </a:spcAft>
              <a:buClr>
                <a:schemeClr val="dk1"/>
              </a:buClr>
              <a:buSzPts val="1100"/>
              <a:buFont typeface="Arial"/>
              <a:buNone/>
            </a:pPr>
            <a:r>
              <a:t/>
            </a:r>
            <a:endParaRPr b="1" sz="1600" u="sng"/>
          </a:p>
          <a:p>
            <a:pPr indent="0" lvl="0" marL="0" rtl="0" algn="l">
              <a:lnSpc>
                <a:spcPct val="100000"/>
              </a:lnSpc>
              <a:spcBef>
                <a:spcPts val="600"/>
              </a:spcBef>
              <a:spcAft>
                <a:spcPts val="0"/>
              </a:spcAft>
              <a:buSzPts val="30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611" name="Shape 4611"/>
        <p:cNvGrpSpPr/>
        <p:nvPr/>
      </p:nvGrpSpPr>
      <p:grpSpPr>
        <a:xfrm>
          <a:off x="0" y="0"/>
          <a:ext cx="0" cy="0"/>
          <a:chOff x="0" y="0"/>
          <a:chExt cx="0" cy="0"/>
        </a:xfrm>
      </p:grpSpPr>
      <p:sp>
        <p:nvSpPr>
          <p:cNvPr id="4612" name="Google Shape;4612;p66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True or False???</a:t>
            </a:r>
            <a:endParaRPr/>
          </a:p>
        </p:txBody>
      </p:sp>
      <p:sp>
        <p:nvSpPr>
          <p:cNvPr id="4613" name="Google Shape;4613;p6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Verdana"/>
              <a:buChar char="●"/>
            </a:pPr>
            <a:r>
              <a:rPr b="0" i="0" lang="zh-CN" sz="1800" u="sng">
                <a:latin typeface="Verdana"/>
                <a:ea typeface="Verdana"/>
                <a:cs typeface="Verdana"/>
                <a:sym typeface="Verdana"/>
              </a:rPr>
              <a:t>Never leave the kitchen when items are cooking on the stove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rPr b="0" i="1" lang="zh-CN" sz="1800" u="none">
                <a:latin typeface="Verdana"/>
                <a:ea typeface="Verdana"/>
                <a:cs typeface="Verdana"/>
                <a:sym typeface="Verdana"/>
              </a:rPr>
              <a:t>TRUE</a:t>
            </a:r>
            <a:endParaRPr b="1" sz="1800">
              <a:latin typeface="Verdana"/>
              <a:ea typeface="Verdana"/>
              <a:cs typeface="Verdana"/>
              <a:sym typeface="Verdana"/>
            </a:endParaRPr>
          </a:p>
          <a:p>
            <a:pPr indent="0" lvl="0" marL="45720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0" i="1" lang="zh-CN" sz="1800" u="sng">
                <a:latin typeface="Verdana"/>
                <a:ea typeface="Verdana"/>
                <a:cs typeface="Verdana"/>
                <a:sym typeface="Verdana"/>
              </a:rPr>
              <a:t>Pull out the oven rack when removing foods from the oven</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0" i="0" lang="zh-CN" sz="1800" u="none">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342900" lvl="0" marL="457200" rtl="0" algn="l">
              <a:lnSpc>
                <a:spcPct val="115000"/>
              </a:lnSpc>
              <a:spcBef>
                <a:spcPts val="0"/>
              </a:spcBef>
              <a:spcAft>
                <a:spcPts val="0"/>
              </a:spcAft>
              <a:buSzPts val="1800"/>
              <a:buFont typeface="Verdana"/>
              <a:buChar char="●"/>
            </a:pPr>
            <a:r>
              <a:rPr b="0" i="0" lang="zh-CN" sz="1800" u="sng">
                <a:latin typeface="Verdana"/>
                <a:ea typeface="Verdana"/>
                <a:cs typeface="Verdana"/>
                <a:sym typeface="Verdana"/>
              </a:rPr>
              <a:t>Do not wear flowing or bulky clothing while cooking</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t/>
            </a:r>
            <a:endParaRPr b="1" sz="1800">
              <a:latin typeface="Verdana"/>
              <a:ea typeface="Verdana"/>
              <a:cs typeface="Verdana"/>
              <a:sym typeface="Verdana"/>
            </a:endParaRPr>
          </a:p>
          <a:p>
            <a:pPr indent="457200" lvl="0" marL="0" rtl="0" algn="l">
              <a:lnSpc>
                <a:spcPct val="115000"/>
              </a:lnSpc>
              <a:spcBef>
                <a:spcPts val="0"/>
              </a:spcBef>
              <a:spcAft>
                <a:spcPts val="0"/>
              </a:spcAft>
              <a:buSzPts val="3000"/>
              <a:buNone/>
            </a:pPr>
            <a:r>
              <a:rPr b="0" i="1" lang="zh-CN" sz="1800" u="none">
                <a:latin typeface="Verdana"/>
                <a:ea typeface="Verdana"/>
                <a:cs typeface="Verdana"/>
                <a:sym typeface="Verdana"/>
              </a:rPr>
              <a:t>True</a:t>
            </a:r>
            <a:endParaRPr b="1" sz="1800">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b="1" sz="1800">
              <a:latin typeface="Verdana"/>
              <a:ea typeface="Verdana"/>
              <a:cs typeface="Verdana"/>
              <a:sym typeface="Verdana"/>
            </a:endParaRPr>
          </a:p>
          <a:p>
            <a:pPr indent="0" lvl="0" marL="0" rtl="0" algn="l">
              <a:lnSpc>
                <a:spcPct val="100000"/>
              </a:lnSpc>
              <a:spcBef>
                <a:spcPts val="600"/>
              </a:spcBef>
              <a:spcAft>
                <a:spcPts val="0"/>
              </a:spcAft>
              <a:buSzPts val="3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13"/>
                                        </p:tgtEl>
                                        <p:attrNameLst>
                                          <p:attrName>style.visibility</p:attrName>
                                        </p:attrNameLst>
                                      </p:cBhvr>
                                      <p:to>
                                        <p:strVal val="visible"/>
                                      </p:to>
                                    </p:set>
                                    <p:anim calcmode="lin" valueType="num">
                                      <p:cBhvr additive="base">
                                        <p:cTn dur="1000"/>
                                        <p:tgtEl>
                                          <p:spTgt spid="46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0" st="0"/>
                                            </p:txEl>
                                          </p:spTgt>
                                        </p:tgtEl>
                                        <p:attrNameLst>
                                          <p:attrName>style.visibility</p:attrName>
                                        </p:attrNameLst>
                                      </p:cBhvr>
                                      <p:to>
                                        <p:strVal val="visible"/>
                                      </p:to>
                                    </p:set>
                                    <p:animEffect filter="fade" transition="in">
                                      <p:cBhvr>
                                        <p:cTn dur="1000"/>
                                        <p:tgtEl>
                                          <p:spTgt spid="4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 st="1"/>
                                            </p:txEl>
                                          </p:spTgt>
                                        </p:tgtEl>
                                        <p:attrNameLst>
                                          <p:attrName>style.visibility</p:attrName>
                                        </p:attrNameLst>
                                      </p:cBhvr>
                                      <p:to>
                                        <p:strVal val="visible"/>
                                      </p:to>
                                    </p:set>
                                    <p:animEffect filter="fade" transition="in">
                                      <p:cBhvr>
                                        <p:cTn dur="1000"/>
                                        <p:tgtEl>
                                          <p:spTgt spid="4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2" st="2"/>
                                            </p:txEl>
                                          </p:spTgt>
                                        </p:tgtEl>
                                        <p:attrNameLst>
                                          <p:attrName>style.visibility</p:attrName>
                                        </p:attrNameLst>
                                      </p:cBhvr>
                                      <p:to>
                                        <p:strVal val="visible"/>
                                      </p:to>
                                    </p:set>
                                    <p:animEffect filter="fade" transition="in">
                                      <p:cBhvr>
                                        <p:cTn dur="1000"/>
                                        <p:tgtEl>
                                          <p:spTgt spid="46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3" st="3"/>
                                            </p:txEl>
                                          </p:spTgt>
                                        </p:tgtEl>
                                        <p:attrNameLst>
                                          <p:attrName>style.visibility</p:attrName>
                                        </p:attrNameLst>
                                      </p:cBhvr>
                                      <p:to>
                                        <p:strVal val="visible"/>
                                      </p:to>
                                    </p:set>
                                    <p:animEffect filter="fade" transition="in">
                                      <p:cBhvr>
                                        <p:cTn dur="1000"/>
                                        <p:tgtEl>
                                          <p:spTgt spid="46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4" st="4"/>
                                            </p:txEl>
                                          </p:spTgt>
                                        </p:tgtEl>
                                        <p:attrNameLst>
                                          <p:attrName>style.visibility</p:attrName>
                                        </p:attrNameLst>
                                      </p:cBhvr>
                                      <p:to>
                                        <p:strVal val="visible"/>
                                      </p:to>
                                    </p:set>
                                    <p:animEffect filter="fade" transition="in">
                                      <p:cBhvr>
                                        <p:cTn dur="1000"/>
                                        <p:tgtEl>
                                          <p:spTgt spid="46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5" st="5"/>
                                            </p:txEl>
                                          </p:spTgt>
                                        </p:tgtEl>
                                        <p:attrNameLst>
                                          <p:attrName>style.visibility</p:attrName>
                                        </p:attrNameLst>
                                      </p:cBhvr>
                                      <p:to>
                                        <p:strVal val="visible"/>
                                      </p:to>
                                    </p:set>
                                    <p:animEffect filter="fade" transition="in">
                                      <p:cBhvr>
                                        <p:cTn dur="1000"/>
                                        <p:tgtEl>
                                          <p:spTgt spid="46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6" st="6"/>
                                            </p:txEl>
                                          </p:spTgt>
                                        </p:tgtEl>
                                        <p:attrNameLst>
                                          <p:attrName>style.visibility</p:attrName>
                                        </p:attrNameLst>
                                      </p:cBhvr>
                                      <p:to>
                                        <p:strVal val="visible"/>
                                      </p:to>
                                    </p:set>
                                    <p:animEffect filter="fade" transition="in">
                                      <p:cBhvr>
                                        <p:cTn dur="1000"/>
                                        <p:tgtEl>
                                          <p:spTgt spid="46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7" st="7"/>
                                            </p:txEl>
                                          </p:spTgt>
                                        </p:tgtEl>
                                        <p:attrNameLst>
                                          <p:attrName>style.visibility</p:attrName>
                                        </p:attrNameLst>
                                      </p:cBhvr>
                                      <p:to>
                                        <p:strVal val="visible"/>
                                      </p:to>
                                    </p:set>
                                    <p:animEffect filter="fade" transition="in">
                                      <p:cBhvr>
                                        <p:cTn dur="1000"/>
                                        <p:tgtEl>
                                          <p:spTgt spid="46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8" st="8"/>
                                            </p:txEl>
                                          </p:spTgt>
                                        </p:tgtEl>
                                        <p:attrNameLst>
                                          <p:attrName>style.visibility</p:attrName>
                                        </p:attrNameLst>
                                      </p:cBhvr>
                                      <p:to>
                                        <p:strVal val="visible"/>
                                      </p:to>
                                    </p:set>
                                    <p:animEffect filter="fade" transition="in">
                                      <p:cBhvr>
                                        <p:cTn dur="1000"/>
                                        <p:tgtEl>
                                          <p:spTgt spid="46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9" st="9"/>
                                            </p:txEl>
                                          </p:spTgt>
                                        </p:tgtEl>
                                        <p:attrNameLst>
                                          <p:attrName>style.visibility</p:attrName>
                                        </p:attrNameLst>
                                      </p:cBhvr>
                                      <p:to>
                                        <p:strVal val="visible"/>
                                      </p:to>
                                    </p:set>
                                    <p:animEffect filter="fade" transition="in">
                                      <p:cBhvr>
                                        <p:cTn dur="1000"/>
                                        <p:tgtEl>
                                          <p:spTgt spid="461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0" st="10"/>
                                            </p:txEl>
                                          </p:spTgt>
                                        </p:tgtEl>
                                        <p:attrNameLst>
                                          <p:attrName>style.visibility</p:attrName>
                                        </p:attrNameLst>
                                      </p:cBhvr>
                                      <p:to>
                                        <p:strVal val="visible"/>
                                      </p:to>
                                    </p:set>
                                    <p:animEffect filter="fade" transition="in">
                                      <p:cBhvr>
                                        <p:cTn dur="1000"/>
                                        <p:tgtEl>
                                          <p:spTgt spid="461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1" st="11"/>
                                            </p:txEl>
                                          </p:spTgt>
                                        </p:tgtEl>
                                        <p:attrNameLst>
                                          <p:attrName>style.visibility</p:attrName>
                                        </p:attrNameLst>
                                      </p:cBhvr>
                                      <p:to>
                                        <p:strVal val="visible"/>
                                      </p:to>
                                    </p:set>
                                    <p:animEffect filter="fade" transition="in">
                                      <p:cBhvr>
                                        <p:cTn dur="1000"/>
                                        <p:tgtEl>
                                          <p:spTgt spid="461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3">
                                            <p:txEl>
                                              <p:pRg end="12" st="12"/>
                                            </p:txEl>
                                          </p:spTgt>
                                        </p:tgtEl>
                                        <p:attrNameLst>
                                          <p:attrName>style.visibility</p:attrName>
                                        </p:attrNameLst>
                                      </p:cBhvr>
                                      <p:to>
                                        <p:strVal val="visible"/>
                                      </p:to>
                                    </p:set>
                                    <p:animEffect filter="fade" transition="in">
                                      <p:cBhvr>
                                        <p:cTn dur="1000"/>
                                        <p:tgtEl>
                                          <p:spTgt spid="461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2"/>
                                        </p:tgtEl>
                                        <p:attrNameLst>
                                          <p:attrName>style.visibility</p:attrName>
                                        </p:attrNameLst>
                                      </p:cBhvr>
                                      <p:to>
                                        <p:strVal val="visible"/>
                                      </p:to>
                                    </p:set>
                                    <p:animEffect filter="fade" transition="in">
                                      <p:cBhvr>
                                        <p:cTn dur="1000"/>
                                        <p:tgtEl>
                                          <p:spTgt spid="4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7" name="Shape 4617"/>
        <p:cNvGrpSpPr/>
        <p:nvPr/>
      </p:nvGrpSpPr>
      <p:grpSpPr>
        <a:xfrm>
          <a:off x="0" y="0"/>
          <a:ext cx="0" cy="0"/>
          <a:chOff x="0" y="0"/>
          <a:chExt cx="0" cy="0"/>
        </a:xfrm>
      </p:grpSpPr>
      <p:sp>
        <p:nvSpPr>
          <p:cNvPr id="4618" name="Google Shape;4618;p661"/>
          <p:cNvSpPr txBox="1"/>
          <p:nvPr>
            <p:ph type="title"/>
          </p:nvPr>
        </p:nvSpPr>
        <p:spPr>
          <a:xfrm>
            <a:off x="146367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4000"/>
              <a:buFont typeface="Arial"/>
              <a:buNone/>
            </a:pPr>
            <a:r>
              <a:rPr b="0" i="0" lang="zh-CN" sz="40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619" name="Google Shape;4619;p661"/>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75ED9C"/>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9F0654"/>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455A8"/>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1170B3"/>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3" name="Shape 4623"/>
        <p:cNvGrpSpPr/>
        <p:nvPr/>
      </p:nvGrpSpPr>
      <p:grpSpPr>
        <a:xfrm>
          <a:off x="0" y="0"/>
          <a:ext cx="0" cy="0"/>
          <a:chOff x="0" y="0"/>
          <a:chExt cx="0" cy="0"/>
        </a:xfrm>
      </p:grpSpPr>
      <p:sp>
        <p:nvSpPr>
          <p:cNvPr id="4624" name="Google Shape;4624;p662"/>
          <p:cNvSpPr txBox="1"/>
          <p:nvPr>
            <p:ph type="title"/>
          </p:nvPr>
        </p:nvSpPr>
        <p:spPr>
          <a:xfrm>
            <a:off x="1463670" y="1634715"/>
            <a:ext cx="7263000" cy="2097000"/>
          </a:xfrm>
          <a:prstGeom prst="rect">
            <a:avLst/>
          </a:prstGeom>
          <a:noFill/>
          <a:ln>
            <a:noFill/>
          </a:ln>
        </p:spPr>
        <p:txBody>
          <a:bodyPr anchorCtr="0" anchor="ctr" bIns="31425" lIns="31425" spcFirstLastPara="1" rIns="31425" wrap="square" tIns="31425">
            <a:noAutofit/>
          </a:bodyPr>
          <a:lstStyle/>
          <a:p>
            <a:pPr indent="0" lvl="0" marL="0" marR="0" rtl="0" algn="ctr">
              <a:lnSpc>
                <a:spcPct val="102083"/>
              </a:lnSpc>
              <a:spcBef>
                <a:spcPts val="0"/>
              </a:spcBef>
              <a:spcAft>
                <a:spcPts val="0"/>
              </a:spcAft>
              <a:buClr>
                <a:srgbClr val="000000"/>
              </a:buClr>
              <a:buSzPts val="1200"/>
              <a:buFont typeface="Arial"/>
              <a:buNone/>
            </a:pPr>
            <a:r>
              <a:rPr b="0" i="0" lang="zh-CN" sz="1200" u="none" cap="none" strike="noStrike">
                <a:solidFill>
                  <a:srgbClr val="0E25DD"/>
                </a:solidFill>
                <a:latin typeface="Arial"/>
                <a:ea typeface="Arial"/>
                <a:cs typeface="Arial"/>
                <a:sym typeface="Arial"/>
              </a:rPr>
              <a:t>The Design</a:t>
            </a:r>
            <a:endParaRPr b="0" i="0" sz="8800" u="none" cap="none" strike="noStrike">
              <a:solidFill>
                <a:srgbClr val="00336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8" name="Shape 4628"/>
        <p:cNvGrpSpPr/>
        <p:nvPr/>
      </p:nvGrpSpPr>
      <p:grpSpPr>
        <a:xfrm>
          <a:off x="0" y="0"/>
          <a:ext cx="0" cy="0"/>
          <a:chOff x="0" y="0"/>
          <a:chExt cx="0" cy="0"/>
        </a:xfrm>
      </p:grpSpPr>
      <p:sp>
        <p:nvSpPr>
          <p:cNvPr id="4629" name="Google Shape;4629;p663"/>
          <p:cNvSpPr txBox="1"/>
          <p:nvPr>
            <p:ph type="title"/>
          </p:nvPr>
        </p:nvSpPr>
        <p:spPr>
          <a:xfrm>
            <a:off x="381000" y="16330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2800"/>
              <a:t>Goal Setting</a:t>
            </a:r>
            <a:endParaRPr sz="2800"/>
          </a:p>
        </p:txBody>
      </p:sp>
      <p:sp>
        <p:nvSpPr>
          <p:cNvPr id="4630" name="Google Shape;4630;p663"/>
          <p:cNvSpPr txBox="1"/>
          <p:nvPr>
            <p:ph idx="1" type="body"/>
          </p:nvPr>
        </p:nvSpPr>
        <p:spPr>
          <a:xfrm>
            <a:off x="537400" y="1196650"/>
            <a:ext cx="4464600" cy="334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457200" lvl="0" marL="457200" rtl="0" algn="l">
              <a:lnSpc>
                <a:spcPct val="100000"/>
              </a:lnSpc>
              <a:spcBef>
                <a:spcPts val="600"/>
              </a:spcBef>
              <a:spcAft>
                <a:spcPts val="0"/>
              </a:spcAft>
              <a:buClr>
                <a:srgbClr val="0000FF"/>
              </a:buClr>
              <a:buSzPts val="3600"/>
              <a:buChar char="❖"/>
            </a:pPr>
            <a:r>
              <a:rPr lang="zh-CN" sz="1200">
                <a:solidFill>
                  <a:srgbClr val="0000FF"/>
                </a:solidFill>
                <a:latin typeface="Verdana"/>
                <a:ea typeface="Verdana"/>
                <a:cs typeface="Verdana"/>
                <a:sym typeface="Verdana"/>
              </a:rPr>
              <a:t>How can setting goals now help you become successful later?</a:t>
            </a:r>
            <a:endParaRPr sz="3600">
              <a:solidFill>
                <a:srgbClr val="0000FF"/>
              </a:solidFill>
            </a:endParaRPr>
          </a:p>
        </p:txBody>
      </p:sp>
      <p:pic>
        <p:nvPicPr>
          <p:cNvPr id="4631" name="Google Shape;4631;p663"/>
          <p:cNvPicPr preferRelativeResize="0"/>
          <p:nvPr/>
        </p:nvPicPr>
        <p:blipFill rotWithShape="1">
          <a:blip r:embed="rId3">
            <a:alphaModFix/>
          </a:blip>
          <a:srcRect b="0" l="0" r="0" t="0"/>
          <a:stretch/>
        </p:blipFill>
        <p:spPr>
          <a:xfrm rot="1020417">
            <a:off x="5334011" y="1558445"/>
            <a:ext cx="2616253" cy="305228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5" name="Shape 4635"/>
        <p:cNvGrpSpPr/>
        <p:nvPr/>
      </p:nvGrpSpPr>
      <p:grpSpPr>
        <a:xfrm>
          <a:off x="0" y="0"/>
          <a:ext cx="0" cy="0"/>
          <a:chOff x="0" y="0"/>
          <a:chExt cx="0" cy="0"/>
        </a:xfrm>
      </p:grpSpPr>
      <p:sp>
        <p:nvSpPr>
          <p:cNvPr id="4636" name="Google Shape;4636;p66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Why are goals important?</a:t>
            </a:r>
            <a:endParaRPr/>
          </a:p>
        </p:txBody>
      </p:sp>
      <p:sp>
        <p:nvSpPr>
          <p:cNvPr id="4637" name="Google Shape;4637;p66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sz="1000">
                <a:latin typeface="Arial"/>
                <a:ea typeface="Arial"/>
                <a:cs typeface="Arial"/>
                <a:sym typeface="Arial"/>
              </a:rPr>
              <a:t>They provide direction</a:t>
            </a:r>
            <a:endParaRPr/>
          </a:p>
          <a:p>
            <a:pPr indent="-419100" lvl="0" marL="457200" rtl="0" algn="l">
              <a:lnSpc>
                <a:spcPct val="100000"/>
              </a:lnSpc>
              <a:spcBef>
                <a:spcPts val="0"/>
              </a:spcBef>
              <a:spcAft>
                <a:spcPts val="0"/>
              </a:spcAft>
              <a:buSzPts val="3000"/>
              <a:buChar char="●"/>
            </a:pPr>
            <a:r>
              <a:rPr lang="zh-CN" sz="3000">
                <a:latin typeface="Arial"/>
                <a:ea typeface="Arial"/>
                <a:cs typeface="Arial"/>
                <a:sym typeface="Arial"/>
              </a:rPr>
              <a:t>They focus commitment </a:t>
            </a:r>
            <a:endParaRPr/>
          </a:p>
          <a:p>
            <a:pPr indent="-419100" lvl="0" marL="457200" rtl="0" algn="l">
              <a:lnSpc>
                <a:spcPct val="100000"/>
              </a:lnSpc>
              <a:spcBef>
                <a:spcPts val="0"/>
              </a:spcBef>
              <a:spcAft>
                <a:spcPts val="0"/>
              </a:spcAft>
              <a:buSzPts val="3000"/>
              <a:buChar char="●"/>
            </a:pPr>
            <a:r>
              <a:rPr lang="zh-CN" sz="2000">
                <a:latin typeface="Arial"/>
                <a:ea typeface="Arial"/>
                <a:cs typeface="Arial"/>
                <a:sym typeface="Arial"/>
              </a:rPr>
              <a:t>They help us MAKE the future, rather than just letting it happen.</a:t>
            </a:r>
            <a:endParaRPr/>
          </a:p>
          <a:p>
            <a:pPr indent="-419100" lvl="0" marL="457200" rtl="0" algn="l">
              <a:lnSpc>
                <a:spcPct val="100000"/>
              </a:lnSpc>
              <a:spcBef>
                <a:spcPts val="0"/>
              </a:spcBef>
              <a:spcAft>
                <a:spcPts val="0"/>
              </a:spcAft>
              <a:buSzPts val="3000"/>
              <a:buChar char="●"/>
            </a:pPr>
            <a:r>
              <a:rPr lang="zh-CN" sz="1000">
                <a:latin typeface="Arial"/>
                <a:ea typeface="Arial"/>
                <a:cs typeface="Arial"/>
                <a:sym typeface="Arial"/>
              </a:rPr>
              <a:t>95% of people do not write down their goals</a:t>
            </a:r>
            <a:endParaRPr/>
          </a:p>
          <a:p>
            <a:pPr indent="-381000" lvl="1" marL="914400" rtl="0" algn="l">
              <a:lnSpc>
                <a:spcPct val="100000"/>
              </a:lnSpc>
              <a:spcBef>
                <a:spcPts val="0"/>
              </a:spcBef>
              <a:spcAft>
                <a:spcPts val="0"/>
              </a:spcAft>
              <a:buSzPts val="2400"/>
              <a:buChar char="○"/>
            </a:pPr>
            <a:r>
              <a:rPr lang="zh-CN" sz="1200">
                <a:latin typeface="Arial"/>
                <a:ea typeface="Arial"/>
                <a:cs typeface="Arial"/>
                <a:sym typeface="Arial"/>
              </a:rPr>
              <a:t>Write them? 85% higher chance of achievement</a:t>
            </a:r>
            <a:endParaRPr/>
          </a:p>
        </p:txBody>
      </p:sp>
      <p:pic>
        <p:nvPicPr>
          <p:cNvPr id="4638" name="Google Shape;4638;p664"/>
          <p:cNvPicPr preferRelativeResize="0"/>
          <p:nvPr/>
        </p:nvPicPr>
        <p:blipFill rotWithShape="1">
          <a:blip r:embed="rId3">
            <a:alphaModFix/>
          </a:blip>
          <a:srcRect b="0" l="0" r="0" t="0"/>
          <a:stretch/>
        </p:blipFill>
        <p:spPr>
          <a:xfrm>
            <a:off x="6222675" y="139525"/>
            <a:ext cx="285750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0" st="0"/>
                                            </p:txEl>
                                          </p:spTgt>
                                        </p:tgtEl>
                                        <p:attrNameLst>
                                          <p:attrName>style.visibility</p:attrName>
                                        </p:attrNameLst>
                                      </p:cBhvr>
                                      <p:to>
                                        <p:strVal val="visible"/>
                                      </p:to>
                                    </p:set>
                                    <p:anim calcmode="lin" valueType="num">
                                      <p:cBhvr additive="base">
                                        <p:cTn dur="1400"/>
                                        <p:tgtEl>
                                          <p:spTgt spid="463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1" st="1"/>
                                            </p:txEl>
                                          </p:spTgt>
                                        </p:tgtEl>
                                        <p:attrNameLst>
                                          <p:attrName>style.visibility</p:attrName>
                                        </p:attrNameLst>
                                      </p:cBhvr>
                                      <p:to>
                                        <p:strVal val="visible"/>
                                      </p:to>
                                    </p:set>
                                    <p:anim calcmode="lin" valueType="num">
                                      <p:cBhvr additive="base">
                                        <p:cTn dur="1400"/>
                                        <p:tgtEl>
                                          <p:spTgt spid="463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2" st="2"/>
                                            </p:txEl>
                                          </p:spTgt>
                                        </p:tgtEl>
                                        <p:attrNameLst>
                                          <p:attrName>style.visibility</p:attrName>
                                        </p:attrNameLst>
                                      </p:cBhvr>
                                      <p:to>
                                        <p:strVal val="visible"/>
                                      </p:to>
                                    </p:set>
                                    <p:anim calcmode="lin" valueType="num">
                                      <p:cBhvr additive="base">
                                        <p:cTn dur="1400"/>
                                        <p:tgtEl>
                                          <p:spTgt spid="463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3" st="3"/>
                                            </p:txEl>
                                          </p:spTgt>
                                        </p:tgtEl>
                                        <p:attrNameLst>
                                          <p:attrName>style.visibility</p:attrName>
                                        </p:attrNameLst>
                                      </p:cBhvr>
                                      <p:to>
                                        <p:strVal val="visible"/>
                                      </p:to>
                                    </p:set>
                                    <p:anim calcmode="lin" valueType="num">
                                      <p:cBhvr additive="base">
                                        <p:cTn dur="1400"/>
                                        <p:tgtEl>
                                          <p:spTgt spid="463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7">
                                            <p:txEl>
                                              <p:pRg end="4" st="4"/>
                                            </p:txEl>
                                          </p:spTgt>
                                        </p:tgtEl>
                                        <p:attrNameLst>
                                          <p:attrName>style.visibility</p:attrName>
                                        </p:attrNameLst>
                                      </p:cBhvr>
                                      <p:to>
                                        <p:strVal val="visible"/>
                                      </p:to>
                                    </p:set>
                                    <p:anim calcmode="lin" valueType="num">
                                      <p:cBhvr additive="base">
                                        <p:cTn dur="1400"/>
                                        <p:tgtEl>
                                          <p:spTgt spid="463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2" name="Shape 4642"/>
        <p:cNvGrpSpPr/>
        <p:nvPr/>
      </p:nvGrpSpPr>
      <p:grpSpPr>
        <a:xfrm>
          <a:off x="0" y="0"/>
          <a:ext cx="0" cy="0"/>
          <a:chOff x="0" y="0"/>
          <a:chExt cx="0" cy="0"/>
        </a:xfrm>
      </p:grpSpPr>
      <p:pic>
        <p:nvPicPr>
          <p:cNvPr id="4643" name="Google Shape;4643;p665"/>
          <p:cNvPicPr preferRelativeResize="0"/>
          <p:nvPr/>
        </p:nvPicPr>
        <p:blipFill rotWithShape="1">
          <a:blip r:embed="rId3">
            <a:alphaModFix/>
          </a:blip>
          <a:srcRect b="0" l="0" r="0" t="0"/>
          <a:stretch/>
        </p:blipFill>
        <p:spPr>
          <a:xfrm>
            <a:off x="373438" y="824100"/>
            <a:ext cx="8397125" cy="3851025"/>
          </a:xfrm>
          <a:prstGeom prst="rect">
            <a:avLst/>
          </a:prstGeom>
          <a:noFill/>
          <a:ln>
            <a:noFill/>
          </a:ln>
        </p:spPr>
      </p:pic>
      <p:sp>
        <p:nvSpPr>
          <p:cNvPr id="4644" name="Google Shape;4644;p665"/>
          <p:cNvSpPr txBox="1"/>
          <p:nvPr>
            <p:ph type="title"/>
          </p:nvPr>
        </p:nvSpPr>
        <p:spPr>
          <a:xfrm>
            <a:off x="457213" y="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4000"/>
              <a:t>Duration of Goals</a:t>
            </a:r>
            <a:endParaRPr/>
          </a:p>
        </p:txBody>
      </p:sp>
      <p:sp>
        <p:nvSpPr>
          <p:cNvPr id="4645" name="Google Shape;4645;p665"/>
          <p:cNvSpPr txBox="1"/>
          <p:nvPr>
            <p:ph idx="1" type="body"/>
          </p:nvPr>
        </p:nvSpPr>
        <p:spPr>
          <a:xfrm>
            <a:off x="2141350" y="3356350"/>
            <a:ext cx="6694200" cy="1608600"/>
          </a:xfrm>
          <a:prstGeom prst="rect">
            <a:avLst/>
          </a:prstGeom>
          <a:solidFill>
            <a:srgbClr val="0000FF"/>
          </a:solid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Clr>
                <a:srgbClr val="FFFFFF"/>
              </a:buClr>
              <a:buSzPts val="3000"/>
              <a:buChar char="●"/>
            </a:pPr>
            <a:r>
              <a:rPr lang="zh-CN">
                <a:solidFill>
                  <a:srgbClr val="FFFFFF"/>
                </a:solidFill>
              </a:rPr>
              <a:t>Short Term = 0-6 Months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Medium Term = 6 Months - 2 Years</a:t>
            </a:r>
            <a:endParaRPr>
              <a:solidFill>
                <a:srgbClr val="FFFFFF"/>
              </a:solidFill>
            </a:endParaRPr>
          </a:p>
          <a:p>
            <a:pPr indent="-419100" lvl="0" marL="457200" rtl="0" algn="l">
              <a:lnSpc>
                <a:spcPct val="100000"/>
              </a:lnSpc>
              <a:spcBef>
                <a:spcPts val="0"/>
              </a:spcBef>
              <a:spcAft>
                <a:spcPts val="0"/>
              </a:spcAft>
              <a:buClr>
                <a:srgbClr val="FFFFFF"/>
              </a:buClr>
              <a:buSzPts val="3000"/>
              <a:buChar char="●"/>
            </a:pPr>
            <a:r>
              <a:rPr lang="zh-CN">
                <a:solidFill>
                  <a:srgbClr val="FFFFFF"/>
                </a:solidFill>
              </a:rPr>
              <a:t>Long Term = 2 Years and Beyond...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sp>
        <p:nvSpPr>
          <p:cNvPr id="3646" name="Google Shape;3646;p567"/>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47" name="Google Shape;3647;p567"/>
          <p:cNvSpPr txBox="1"/>
          <p:nvPr>
            <p:ph type="title"/>
          </p:nvPr>
        </p:nvSpPr>
        <p:spPr>
          <a:xfrm>
            <a:off x="352425" y="227648"/>
            <a:ext cx="3597000" cy="1683900"/>
          </a:xfrm>
          <a:prstGeom prst="rect">
            <a:avLst/>
          </a:prstGeom>
          <a:noFill/>
          <a:ln>
            <a:noFill/>
          </a:ln>
        </p:spPr>
        <p:txBody>
          <a:bodyPr anchorCtr="0" anchor="t" bIns="0" lIns="0" spcFirstLastPara="1" rIns="0" wrap="square" tIns="64775">
            <a:spAutoFit/>
          </a:bodyPr>
          <a:lstStyle/>
          <a:p>
            <a:pPr indent="0" lvl="0" marL="12700" marR="0" rtl="0" algn="l">
              <a:lnSpc>
                <a:spcPct val="109318"/>
              </a:lnSpc>
              <a:spcBef>
                <a:spcPts val="0"/>
              </a:spcBef>
              <a:spcAft>
                <a:spcPts val="0"/>
              </a:spcAft>
              <a:buSzPts val="1100"/>
              <a:buNone/>
            </a:pPr>
            <a:r>
              <a:rPr lang="zh-CN">
                <a:solidFill>
                  <a:srgbClr val="FFFFFF"/>
                </a:solidFill>
              </a:rPr>
              <a:t>What is the Seattle Transportation Plan?</a:t>
            </a:r>
            <a:endParaRPr/>
          </a:p>
        </p:txBody>
      </p:sp>
      <p:sp>
        <p:nvSpPr>
          <p:cNvPr id="3648" name="Google Shape;3648;p567"/>
          <p:cNvSpPr txBox="1"/>
          <p:nvPr/>
        </p:nvSpPr>
        <p:spPr>
          <a:xfrm>
            <a:off x="559831" y="1276445"/>
            <a:ext cx="5254500" cy="3308100"/>
          </a:xfrm>
          <a:prstGeom prst="rect">
            <a:avLst/>
          </a:prstGeom>
          <a:noFill/>
          <a:ln>
            <a:noFill/>
          </a:ln>
        </p:spPr>
        <p:txBody>
          <a:bodyPr anchorCtr="0" anchor="t" bIns="0" lIns="0" spcFirstLastPara="1" rIns="0" wrap="square" tIns="45725">
            <a:spAutoFit/>
          </a:bodyPr>
          <a:lstStyle/>
          <a:p>
            <a:pPr indent="0" lvl="0" marL="12700" marR="0" rtl="0" algn="l">
              <a:lnSpc>
                <a:spcPct val="100000"/>
              </a:lnSpc>
              <a:spcBef>
                <a:spcPts val="0"/>
              </a:spcBef>
              <a:spcAft>
                <a:spcPts val="0"/>
              </a:spcAft>
              <a:buClr>
                <a:srgbClr val="000000"/>
              </a:buClr>
              <a:buSzPts val="2300"/>
              <a:buFont typeface="Arial"/>
              <a:buNone/>
            </a:pPr>
            <a:r>
              <a:rPr b="0" i="1" lang="zh-CN" sz="2300" u="none" cap="none" strike="noStrike">
                <a:solidFill>
                  <a:srgbClr val="FFFFFF"/>
                </a:solidFill>
                <a:latin typeface="Courier New"/>
                <a:ea typeface="Courier New"/>
                <a:cs typeface="Courier New"/>
                <a:sym typeface="Courier New"/>
              </a:rPr>
              <a:t>The plan:</a:t>
            </a:r>
            <a:endParaRPr b="0" i="0" sz="2300" u="none" cap="none" strike="noStrike">
              <a:solidFill>
                <a:srgbClr val="000000"/>
              </a:solidFill>
              <a:latin typeface="Calibri"/>
              <a:ea typeface="Calibri"/>
              <a:cs typeface="Calibri"/>
              <a:sym typeface="Calibri"/>
            </a:endParaRPr>
          </a:p>
          <a:p>
            <a:pPr indent="-146050" lvl="0" marL="139700" marR="3302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Arial"/>
                <a:ea typeface="Arial"/>
                <a:cs typeface="Arial"/>
                <a:sym typeface="Arial"/>
              </a:rPr>
              <a:t>Reimagines our collective transportation vision</a:t>
            </a:r>
            <a:endParaRPr b="0" i="0" sz="2300" u="none" cap="none" strike="noStrike">
              <a:solidFill>
                <a:srgbClr val="000000"/>
              </a:solidFill>
              <a:latin typeface="Calibri"/>
              <a:ea typeface="Calibri"/>
              <a:cs typeface="Calibri"/>
              <a:sym typeface="Calibri"/>
            </a:endParaRPr>
          </a:p>
          <a:p>
            <a:pPr indent="-146050" lvl="0" marL="139700" marR="0" rtl="0" algn="l">
              <a:lnSpc>
                <a:spcPct val="107633"/>
              </a:lnSpc>
              <a:spcBef>
                <a:spcPts val="600"/>
              </a:spcBef>
              <a:spcAft>
                <a:spcPts val="0"/>
              </a:spcAft>
              <a:buClr>
                <a:srgbClr val="FFFFFF"/>
              </a:buClr>
              <a:buSzPts val="2300"/>
              <a:buFont typeface="Arial"/>
              <a:buChar char="•"/>
            </a:pPr>
            <a:r>
              <a:rPr b="1" i="0" lang="zh-CN" sz="2300" u="none" cap="none" strike="noStrike">
                <a:solidFill>
                  <a:srgbClr val="FFFFFF"/>
                </a:solidFill>
                <a:latin typeface="Comic Sans MS"/>
                <a:ea typeface="Comic Sans MS"/>
                <a:cs typeface="Comic Sans MS"/>
                <a:sym typeface="Comic Sans MS"/>
              </a:rPr>
              <a:t>Plans for people first, connecting you to the places that matter most to you</a:t>
            </a:r>
            <a:endParaRPr b="0" i="0" sz="2300" u="none" cap="none" strike="noStrike">
              <a:solidFill>
                <a:srgbClr val="000000"/>
              </a:solidFill>
              <a:latin typeface="Calibri"/>
              <a:ea typeface="Calibri"/>
              <a:cs typeface="Calibri"/>
              <a:sym typeface="Calibri"/>
            </a:endParaRPr>
          </a:p>
          <a:p>
            <a:pPr indent="-146050" lvl="0" marL="139700" marR="0" rtl="0" algn="l">
              <a:lnSpc>
                <a:spcPct val="100000"/>
              </a:lnSpc>
              <a:spcBef>
                <a:spcPts val="300"/>
              </a:spcBef>
              <a:spcAft>
                <a:spcPts val="0"/>
              </a:spcAft>
              <a:buClr>
                <a:srgbClr val="FFFFFF"/>
              </a:buClr>
              <a:buSzPts val="2300"/>
              <a:buFont typeface="Arial"/>
              <a:buChar char="•"/>
            </a:pPr>
            <a:r>
              <a:rPr b="1" i="0" lang="zh-CN" sz="2300" u="none" cap="none" strike="noStrike">
                <a:solidFill>
                  <a:srgbClr val="FFFFFF"/>
                </a:solidFill>
                <a:latin typeface="Times New Roman"/>
                <a:ea typeface="Times New Roman"/>
                <a:cs typeface="Times New Roman"/>
                <a:sym typeface="Times New Roman"/>
              </a:rPr>
              <a:t>Is grounded in our steadfast values</a:t>
            </a:r>
            <a:endParaRPr b="0" i="0" sz="2300" u="none" cap="none" strike="noStrike">
              <a:solidFill>
                <a:srgbClr val="000000"/>
              </a:solidFill>
              <a:latin typeface="Calibri"/>
              <a:ea typeface="Calibri"/>
              <a:cs typeface="Calibri"/>
              <a:sym typeface="Calibri"/>
            </a:endParaRPr>
          </a:p>
          <a:p>
            <a:pPr indent="-146050" lvl="0" marL="139700" marR="1206500" rtl="0" algn="l">
              <a:lnSpc>
                <a:spcPct val="110000"/>
              </a:lnSpc>
              <a:spcBef>
                <a:spcPts val="600"/>
              </a:spcBef>
              <a:spcAft>
                <a:spcPts val="0"/>
              </a:spcAft>
              <a:buClr>
                <a:srgbClr val="FFFFFF"/>
              </a:buClr>
              <a:buSzPts val="2300"/>
              <a:buFont typeface="Arial"/>
              <a:buChar char="•"/>
            </a:pPr>
            <a:r>
              <a:rPr b="1" i="0" lang="zh-CN" sz="2300" u="none" cap="none" strike="noStrike">
                <a:solidFill>
                  <a:srgbClr val="FFFFFF"/>
                </a:solidFill>
                <a:latin typeface="Arial"/>
                <a:ea typeface="Arial"/>
                <a:cs typeface="Arial"/>
                <a:sym typeface="Arial"/>
              </a:rPr>
              <a:t>Meets the moment with inclusive engagement</a:t>
            </a:r>
            <a:endParaRPr b="0" i="0" sz="2300" u="none" cap="none" strike="noStrike">
              <a:solidFill>
                <a:srgbClr val="000000"/>
              </a:solidFill>
              <a:latin typeface="Calibri"/>
              <a:ea typeface="Calibri"/>
              <a:cs typeface="Calibri"/>
              <a:sym typeface="Calibri"/>
            </a:endParaRPr>
          </a:p>
        </p:txBody>
      </p:sp>
      <p:pic>
        <p:nvPicPr>
          <p:cNvPr id="3649" name="Google Shape;3649;p567"/>
          <p:cNvPicPr preferRelativeResize="0"/>
          <p:nvPr/>
        </p:nvPicPr>
        <p:blipFill rotWithShape="1">
          <a:blip r:embed="rId3">
            <a:alphaModFix/>
          </a:blip>
          <a:srcRect b="0" l="0" r="0" t="0"/>
          <a:stretch/>
        </p:blipFill>
        <p:spPr>
          <a:xfrm>
            <a:off x="5907881" y="38"/>
            <a:ext cx="3236119" cy="441312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9" name="Shape 4649"/>
        <p:cNvGrpSpPr/>
        <p:nvPr/>
      </p:nvGrpSpPr>
      <p:grpSpPr>
        <a:xfrm>
          <a:off x="0" y="0"/>
          <a:ext cx="0" cy="0"/>
          <a:chOff x="0" y="0"/>
          <a:chExt cx="0" cy="0"/>
        </a:xfrm>
      </p:grpSpPr>
      <p:sp>
        <p:nvSpPr>
          <p:cNvPr id="4650" name="Google Shape;4650;p666"/>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Activity: 15 Points</a:t>
            </a:r>
            <a:endParaRPr/>
          </a:p>
        </p:txBody>
      </p:sp>
      <p:sp>
        <p:nvSpPr>
          <p:cNvPr id="4651" name="Google Shape;4651;p666"/>
          <p:cNvSpPr txBox="1"/>
          <p:nvPr>
            <p:ph idx="1" type="body"/>
          </p:nvPr>
        </p:nvSpPr>
        <p:spPr>
          <a:xfrm>
            <a:off x="457200" y="1206650"/>
            <a:ext cx="8229600" cy="38826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600"/>
              </a:spcBef>
              <a:spcAft>
                <a:spcPts val="0"/>
              </a:spcAft>
              <a:buSzPts val="3600"/>
              <a:buAutoNum type="arabicPeriod"/>
            </a:pPr>
            <a:r>
              <a:rPr lang="zh-CN" sz="3600"/>
              <a:t>Choose a </a:t>
            </a:r>
            <a:r>
              <a:rPr b="1" lang="zh-CN" sz="3600"/>
              <a:t>short</a:t>
            </a:r>
            <a:r>
              <a:rPr lang="zh-CN" sz="3600"/>
              <a:t>, </a:t>
            </a:r>
            <a:r>
              <a:rPr b="1" lang="zh-CN" sz="3600"/>
              <a:t>medium</a:t>
            </a:r>
            <a:r>
              <a:rPr b="0" i="0" lang="zh-CN" sz="3600" u="sng">
                <a:solidFill>
                  <a:srgbClr val="517DA4"/>
                </a:solidFill>
              </a:rPr>
              <a:t>, and </a:t>
            </a:r>
            <a:r>
              <a:rPr b="1" lang="zh-CN" sz="3600"/>
              <a:t>long</a:t>
            </a:r>
            <a:r>
              <a:rPr lang="zh-CN" sz="3600"/>
              <a:t> term goal</a:t>
            </a:r>
            <a:endParaRPr sz="3600"/>
          </a:p>
          <a:p>
            <a:pPr indent="-457200" lvl="0" marL="457200" rtl="0" algn="l">
              <a:lnSpc>
                <a:spcPct val="100000"/>
              </a:lnSpc>
              <a:spcBef>
                <a:spcPts val="0"/>
              </a:spcBef>
              <a:spcAft>
                <a:spcPts val="0"/>
              </a:spcAft>
              <a:buSzPts val="3600"/>
              <a:buAutoNum type="arabicPeriod"/>
            </a:pPr>
            <a:r>
              <a:rPr b="1" i="1" lang="zh-CN" sz="3600"/>
              <a:t>Write a plan</a:t>
            </a:r>
            <a:r>
              <a:rPr b="1" i="0" lang="zh-CN" sz="3600" u="none">
                <a:solidFill>
                  <a:srgbClr val="7853D6"/>
                </a:solidFill>
              </a:rPr>
              <a:t> to achieve EACH goal</a:t>
            </a:r>
            <a:endParaRPr sz="3600"/>
          </a:p>
          <a:p>
            <a:pPr indent="-457200" lvl="1" marL="914400" rtl="0" algn="l">
              <a:lnSpc>
                <a:spcPct val="100000"/>
              </a:lnSpc>
              <a:spcBef>
                <a:spcPts val="0"/>
              </a:spcBef>
              <a:spcAft>
                <a:spcPts val="0"/>
              </a:spcAft>
              <a:buSzPts val="3600"/>
              <a:buAutoNum type="alphaLcPeriod"/>
            </a:pPr>
            <a:r>
              <a:rPr b="1" i="1" lang="zh-CN" sz="3600" u="none">
                <a:solidFill>
                  <a:srgbClr val="9D965F"/>
                </a:solidFill>
              </a:rPr>
              <a:t>Be sure to use “S.M.A.R.T.”</a:t>
            </a:r>
            <a:endParaRPr sz="3600"/>
          </a:p>
          <a:p>
            <a:pPr indent="-457200" lvl="0" marL="457200" rtl="0" algn="l">
              <a:lnSpc>
                <a:spcPct val="100000"/>
              </a:lnSpc>
              <a:spcBef>
                <a:spcPts val="0"/>
              </a:spcBef>
              <a:spcAft>
                <a:spcPts val="0"/>
              </a:spcAft>
              <a:buSzPts val="3600"/>
              <a:buAutoNum type="arabicPeriod"/>
            </a:pPr>
            <a:r>
              <a:rPr b="1" i="1" lang="zh-CN" sz="3600" u="none">
                <a:solidFill>
                  <a:srgbClr val="30F399"/>
                </a:solidFill>
              </a:rPr>
              <a:t>Be as </a:t>
            </a:r>
            <a:r>
              <a:rPr b="1" i="1" lang="zh-CN" sz="3600"/>
              <a:t>specific</a:t>
            </a:r>
            <a:r>
              <a:rPr lang="zh-CN" sz="3600"/>
              <a:t> as possible</a:t>
            </a:r>
            <a:endParaRPr sz="3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6" name="Shape 4656"/>
        <p:cNvGrpSpPr/>
        <p:nvPr/>
      </p:nvGrpSpPr>
      <p:grpSpPr>
        <a:xfrm>
          <a:off x="0" y="0"/>
          <a:ext cx="0" cy="0"/>
          <a:chOff x="0" y="0"/>
          <a:chExt cx="0" cy="0"/>
        </a:xfrm>
      </p:grpSpPr>
      <p:sp>
        <p:nvSpPr>
          <p:cNvPr id="4657" name="Google Shape;4657;p667"/>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8" name="Google Shape;4658;p667"/>
          <p:cNvSpPr txBox="1"/>
          <p:nvPr>
            <p:ph idx="1" type="body"/>
          </p:nvPr>
        </p:nvSpPr>
        <p:spPr>
          <a:xfrm>
            <a:off x="792162" y="1626394"/>
            <a:ext cx="7920000" cy="267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A social science that studies and influences human behavior</a:t>
            </a:r>
            <a:endParaRPr/>
          </a:p>
          <a:p>
            <a:pPr indent="-342900" lvl="0" marL="342900" marR="0" rtl="0" algn="just">
              <a:lnSpc>
                <a:spcPct val="100000"/>
              </a:lnSpc>
              <a:spcBef>
                <a:spcPts val="720"/>
              </a:spcBef>
              <a:spcAft>
                <a:spcPts val="0"/>
              </a:spcAft>
              <a:buClr>
                <a:schemeClr val="dk1"/>
              </a:buClr>
              <a:buSzPts val="3600"/>
              <a:buFont typeface="Nunito"/>
              <a:buChar char="•"/>
            </a:pPr>
            <a:r>
              <a:rPr b="1" i="0" lang="zh-CN" sz="3600" u="none" cap="none" strike="noStrike">
                <a:solidFill>
                  <a:schemeClr val="dk1"/>
                </a:solidFill>
                <a:latin typeface="Nunito"/>
                <a:ea typeface="Nunito"/>
                <a:cs typeface="Nunito"/>
                <a:sym typeface="Nunito"/>
              </a:rPr>
              <a:t>Economics is the study of what constitutes rational human behavior in the endeavor to fulfill needs and wants. </a:t>
            </a:r>
            <a:endParaRPr/>
          </a:p>
        </p:txBody>
      </p:sp>
      <p:sp>
        <p:nvSpPr>
          <p:cNvPr id="4659" name="Google Shape;4659;p667"/>
          <p:cNvSpPr txBox="1"/>
          <p:nvPr/>
        </p:nvSpPr>
        <p:spPr>
          <a:xfrm>
            <a:off x="792162" y="303609"/>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5400"/>
              <a:buFont typeface="Nunito"/>
              <a:buNone/>
            </a:pPr>
            <a:r>
              <a:rPr b="1" i="0" lang="zh-CN" sz="5400" u="none" cap="none" strike="noStrike">
                <a:solidFill>
                  <a:schemeClr val="dk2"/>
                </a:solidFill>
                <a:latin typeface="Nunito"/>
                <a:ea typeface="Nunito"/>
                <a:cs typeface="Nunito"/>
                <a:sym typeface="Nunito"/>
              </a:rPr>
              <a:t>What is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4" name="Shape 4664"/>
        <p:cNvGrpSpPr/>
        <p:nvPr/>
      </p:nvGrpSpPr>
      <p:grpSpPr>
        <a:xfrm>
          <a:off x="0" y="0"/>
          <a:ext cx="0" cy="0"/>
          <a:chOff x="0" y="0"/>
          <a:chExt cx="0" cy="0"/>
        </a:xfrm>
      </p:grpSpPr>
      <p:sp>
        <p:nvSpPr>
          <p:cNvPr id="4665" name="Google Shape;4665;p668"/>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666" name="Google Shape;4666;p668"/>
          <p:cNvPicPr preferRelativeResize="0"/>
          <p:nvPr/>
        </p:nvPicPr>
        <p:blipFill rotWithShape="1">
          <a:blip r:embed="rId3">
            <a:alphaModFix/>
          </a:blip>
          <a:srcRect b="0" l="0" r="0" t="0"/>
          <a:stretch/>
        </p:blipFill>
        <p:spPr>
          <a:xfrm>
            <a:off x="2808287" y="897731"/>
            <a:ext cx="3419400" cy="2857500"/>
          </a:xfrm>
          <a:prstGeom prst="rect">
            <a:avLst/>
          </a:prstGeom>
          <a:noFill/>
          <a:ln>
            <a:noFill/>
          </a:ln>
        </p:spPr>
      </p:pic>
      <p:sp>
        <p:nvSpPr>
          <p:cNvPr id="4667" name="Google Shape;4667;p668"/>
          <p:cNvSpPr txBox="1"/>
          <p:nvPr/>
        </p:nvSpPr>
        <p:spPr>
          <a:xfrm rot="-2630492">
            <a:off x="2836123" y="3233298"/>
            <a:ext cx="325265" cy="1043966"/>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68" name="Google Shape;4668;p668"/>
          <p:cNvSpPr txBox="1"/>
          <p:nvPr/>
        </p:nvSpPr>
        <p:spPr>
          <a:xfrm rot="1930151">
            <a:off x="6055364" y="3155334"/>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69" name="Google Shape;4669;p668"/>
          <p:cNvSpPr txBox="1"/>
          <p:nvPr>
            <p:ph type="title"/>
          </p:nvPr>
        </p:nvSpPr>
        <p:spPr>
          <a:xfrm>
            <a:off x="457200" y="1400175"/>
            <a:ext cx="2351100" cy="37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3600"/>
              <a:buFont typeface="Nunito"/>
              <a:buNone/>
            </a:pPr>
            <a:r>
              <a:rPr b="1" i="1" lang="zh-CN" sz="2400" u="none" cap="none" strike="noStrike">
                <a:solidFill>
                  <a:srgbClr val="0066CC"/>
                </a:solidFill>
                <a:latin typeface="Nunito"/>
                <a:ea typeface="Nunito"/>
                <a:cs typeface="Nunito"/>
                <a:sym typeface="Nunito"/>
              </a:rPr>
              <a:t>The “Father”</a:t>
            </a:r>
            <a:endParaRPr/>
          </a:p>
        </p:txBody>
      </p:sp>
      <p:sp>
        <p:nvSpPr>
          <p:cNvPr id="4670" name="Google Shape;4670;p668"/>
          <p:cNvSpPr txBox="1"/>
          <p:nvPr>
            <p:ph idx="1" type="body"/>
          </p:nvPr>
        </p:nvSpPr>
        <p:spPr>
          <a:xfrm>
            <a:off x="457200" y="3755231"/>
            <a:ext cx="8328000" cy="1003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66CC"/>
              </a:buClr>
              <a:buSzPts val="3000"/>
              <a:buFont typeface="Nunito"/>
              <a:buNone/>
            </a:pPr>
            <a:r>
              <a:rPr b="0" i="1" lang="zh-CN" sz="4000" u="none" cap="none" strike="noStrike">
                <a:solidFill>
                  <a:srgbClr val="0066CC"/>
                </a:solidFill>
                <a:latin typeface="Nunito"/>
                <a:ea typeface="Nunito"/>
                <a:cs typeface="Nunito"/>
                <a:sym typeface="Nunito"/>
              </a:rPr>
              <a:t>  Adam Smith (1723 - 1790)</a:t>
            </a:r>
            <a:endParaRPr/>
          </a:p>
          <a:p>
            <a:pPr indent="-285750" lvl="1" marL="742950" marR="0" rtl="0" algn="l">
              <a:lnSpc>
                <a:spcPct val="90000"/>
              </a:lnSpc>
              <a:spcBef>
                <a:spcPts val="560"/>
              </a:spcBef>
              <a:spcAft>
                <a:spcPts val="0"/>
              </a:spcAft>
              <a:buClr>
                <a:schemeClr val="dk1"/>
              </a:buClr>
              <a:buSzPts val="2800"/>
              <a:buFont typeface="Nunito"/>
              <a:buChar char="–"/>
            </a:pPr>
            <a:r>
              <a:rPr b="1" i="0" lang="zh-CN" sz="2400" u="none" cap="none" strike="noStrike">
                <a:solidFill>
                  <a:schemeClr val="dk1"/>
                </a:solidFill>
                <a:latin typeface="Nunito"/>
                <a:ea typeface="Nunito"/>
                <a:cs typeface="Nunito"/>
                <a:sym typeface="Nunito"/>
              </a:rPr>
              <a:t>Author of the famous book "</a:t>
            </a:r>
            <a:r>
              <a:rPr b="1" i="1" lang="zh-CN" sz="2400" u="none" cap="none" strike="noStrike">
                <a:solidFill>
                  <a:schemeClr val="dk1"/>
                </a:solidFill>
                <a:latin typeface="Nunito"/>
                <a:ea typeface="Nunito"/>
                <a:cs typeface="Nunito"/>
                <a:sym typeface="Nunito"/>
              </a:rPr>
              <a:t>An Inquiry into the Nature and Causes of the Wealth of Nations</a:t>
            </a:r>
            <a:r>
              <a:rPr b="1" i="1" lang="zh-CN" sz="1200" u="none" cap="none" strike="noStrike">
                <a:solidFill>
                  <a:schemeClr val="dk1"/>
                </a:solidFill>
                <a:latin typeface="Nunito"/>
                <a:ea typeface="Nunito"/>
                <a:cs typeface="Nunito"/>
                <a:sym typeface="Nunito"/>
              </a:rPr>
              <a:t>"</a:t>
            </a:r>
            <a:r>
              <a:rPr b="1" i="0" lang="zh-CN" sz="2800" u="none" cap="none" strike="noStrike">
                <a:solidFill>
                  <a:schemeClr val="dk1"/>
                </a:solidFill>
                <a:latin typeface="Nunito"/>
                <a:ea typeface="Nunito"/>
                <a:cs typeface="Nunito"/>
                <a:sym typeface="Nunito"/>
              </a:rPr>
              <a:t> </a:t>
            </a:r>
            <a:endParaRPr/>
          </a:p>
        </p:txBody>
      </p:sp>
      <p:sp>
        <p:nvSpPr>
          <p:cNvPr id="4671" name="Google Shape;4671;p668"/>
          <p:cNvSpPr txBox="1"/>
          <p:nvPr/>
        </p:nvSpPr>
        <p:spPr>
          <a:xfrm rot="1930151">
            <a:off x="2635889" y="478809"/>
            <a:ext cx="344840" cy="985413"/>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72" name="Google Shape;4672;p668"/>
          <p:cNvSpPr txBox="1"/>
          <p:nvPr/>
        </p:nvSpPr>
        <p:spPr>
          <a:xfrm rot="-1768218">
            <a:off x="6053030" y="486316"/>
            <a:ext cx="349410" cy="970507"/>
          </a:xfrm>
          <a:prstGeom prst="rect">
            <a:avLst/>
          </a:prstGeom>
          <a:solidFill>
            <a:schemeClr val="lt1">
              <a:alpha val="3764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73" name="Google Shape;4673;p668"/>
          <p:cNvSpPr txBox="1"/>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Nunito"/>
              <a:buNone/>
            </a:pPr>
            <a:r>
              <a:rPr b="1" i="0" lang="zh-CN" sz="4400" u="none" cap="none" strike="noStrike">
                <a:solidFill>
                  <a:schemeClr val="dk2"/>
                </a:solidFill>
                <a:latin typeface="Nunito"/>
                <a:ea typeface="Nunito"/>
                <a:cs typeface="Nunito"/>
                <a:sym typeface="Nunito"/>
              </a:rPr>
              <a:t>The Foundation of Economics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7" name="Shape 4677"/>
        <p:cNvGrpSpPr/>
        <p:nvPr/>
      </p:nvGrpSpPr>
      <p:grpSpPr>
        <a:xfrm>
          <a:off x="0" y="0"/>
          <a:ext cx="0" cy="0"/>
          <a:chOff x="0" y="0"/>
          <a:chExt cx="0" cy="0"/>
        </a:xfrm>
      </p:grpSpPr>
      <p:sp>
        <p:nvSpPr>
          <p:cNvPr id="4678" name="Google Shape;4678;p669"/>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79" name="Google Shape;4679;p669"/>
          <p:cNvSpPr/>
          <p:nvPr/>
        </p:nvSpPr>
        <p:spPr>
          <a:xfrm>
            <a:off x="1970087" y="411956"/>
            <a:ext cx="5410200" cy="11430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0" name="Google Shape;4680;p669"/>
          <p:cNvSpPr/>
          <p:nvPr/>
        </p:nvSpPr>
        <p:spPr>
          <a:xfrm>
            <a:off x="5183187" y="3517106"/>
            <a:ext cx="3276600" cy="887015"/>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1" name="Google Shape;4681;p669"/>
          <p:cNvSpPr/>
          <p:nvPr/>
        </p:nvSpPr>
        <p:spPr>
          <a:xfrm>
            <a:off x="790575" y="3489722"/>
            <a:ext cx="3276600" cy="914400"/>
          </a:xfrm>
          <a:prstGeom prst="flowChartProcess">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2" name="Google Shape;4682;p669"/>
          <p:cNvSpPr txBox="1"/>
          <p:nvPr/>
        </p:nvSpPr>
        <p:spPr>
          <a:xfrm>
            <a:off x="2528887" y="681038"/>
            <a:ext cx="44196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SzPts val="4400"/>
              <a:buFont typeface="Nunito"/>
              <a:buNone/>
            </a:pPr>
            <a:r>
              <a:rPr b="1" i="0" lang="zh-CN" sz="4400" u="none" cap="none" strike="noStrike">
                <a:solidFill>
                  <a:srgbClr val="CC0000"/>
                </a:solidFill>
                <a:latin typeface="Nunito"/>
                <a:ea typeface="Nunito"/>
                <a:cs typeface="Nunito"/>
                <a:sym typeface="Nunito"/>
              </a:rPr>
              <a:t>ECONOMICS</a:t>
            </a:r>
            <a:endParaRPr b="0" i="0" sz="1400" u="none" cap="none" strike="noStrike">
              <a:solidFill>
                <a:srgbClr val="000000"/>
              </a:solidFill>
              <a:latin typeface="Arial"/>
              <a:ea typeface="Arial"/>
              <a:cs typeface="Arial"/>
              <a:sym typeface="Arial"/>
            </a:endParaRPr>
          </a:p>
        </p:txBody>
      </p:sp>
      <p:cxnSp>
        <p:nvCxnSpPr>
          <p:cNvPr id="4683" name="Google Shape;4683;p669"/>
          <p:cNvCxnSpPr/>
          <p:nvPr/>
        </p:nvCxnSpPr>
        <p:spPr>
          <a:xfrm>
            <a:off x="2339975" y="2544365"/>
            <a:ext cx="1500" cy="945600"/>
          </a:xfrm>
          <a:prstGeom prst="straightConnector1">
            <a:avLst/>
          </a:prstGeom>
          <a:noFill/>
          <a:ln cap="flat" cmpd="sng" w="9525">
            <a:solidFill>
              <a:schemeClr val="dk1"/>
            </a:solidFill>
            <a:prstDash val="solid"/>
            <a:miter lim="8000"/>
            <a:headEnd len="sm" w="sm" type="none"/>
            <a:tailEnd len="med" w="med" type="triangle"/>
          </a:ln>
        </p:spPr>
      </p:cxnSp>
      <p:cxnSp>
        <p:nvCxnSpPr>
          <p:cNvPr id="4684" name="Google Shape;4684;p669"/>
          <p:cNvCxnSpPr/>
          <p:nvPr/>
        </p:nvCxnSpPr>
        <p:spPr>
          <a:xfrm>
            <a:off x="6875462" y="2544365"/>
            <a:ext cx="1500" cy="972600"/>
          </a:xfrm>
          <a:prstGeom prst="straightConnector1">
            <a:avLst/>
          </a:prstGeom>
          <a:noFill/>
          <a:ln cap="flat" cmpd="sng" w="9525">
            <a:solidFill>
              <a:schemeClr val="dk1"/>
            </a:solidFill>
            <a:prstDash val="solid"/>
            <a:miter lim="8000"/>
            <a:headEnd len="sm" w="sm" type="none"/>
            <a:tailEnd len="med" w="med" type="triangle"/>
          </a:ln>
        </p:spPr>
      </p:cxnSp>
      <p:cxnSp>
        <p:nvCxnSpPr>
          <p:cNvPr id="4685" name="Google Shape;4685;p669"/>
          <p:cNvCxnSpPr/>
          <p:nvPr/>
        </p:nvCxnSpPr>
        <p:spPr>
          <a:xfrm>
            <a:off x="2339975" y="2544365"/>
            <a:ext cx="4537200" cy="0"/>
          </a:xfrm>
          <a:prstGeom prst="straightConnector1">
            <a:avLst/>
          </a:prstGeom>
          <a:noFill/>
          <a:ln cap="flat" cmpd="sng" w="9525">
            <a:solidFill>
              <a:schemeClr val="dk1"/>
            </a:solidFill>
            <a:prstDash val="solid"/>
            <a:miter lim="8000"/>
            <a:headEnd len="sm" w="sm" type="none"/>
            <a:tailEnd len="sm" w="sm" type="none"/>
          </a:ln>
        </p:spPr>
      </p:cxnSp>
      <p:cxnSp>
        <p:nvCxnSpPr>
          <p:cNvPr id="4686" name="Google Shape;4686;p669"/>
          <p:cNvCxnSpPr/>
          <p:nvPr/>
        </p:nvCxnSpPr>
        <p:spPr>
          <a:xfrm>
            <a:off x="4608512" y="1545431"/>
            <a:ext cx="0" cy="999000"/>
          </a:xfrm>
          <a:prstGeom prst="straightConnector1">
            <a:avLst/>
          </a:prstGeom>
          <a:noFill/>
          <a:ln cap="flat" cmpd="sng" w="9525">
            <a:solidFill>
              <a:schemeClr val="dk1"/>
            </a:solidFill>
            <a:prstDash val="solid"/>
            <a:miter lim="8000"/>
            <a:headEnd len="sm" w="sm" type="none"/>
            <a:tailEnd len="med" w="med" type="triangle"/>
          </a:ln>
        </p:spPr>
      </p:cxnSp>
      <p:sp>
        <p:nvSpPr>
          <p:cNvPr id="4687" name="Google Shape;4687;p669"/>
          <p:cNvSpPr txBox="1"/>
          <p:nvPr/>
        </p:nvSpPr>
        <p:spPr>
          <a:xfrm>
            <a:off x="1008062"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MICRO</a:t>
            </a:r>
            <a:endParaRPr b="0" i="0" sz="1400" u="none" cap="none" strike="noStrike">
              <a:solidFill>
                <a:srgbClr val="000000"/>
              </a:solidFill>
              <a:latin typeface="Arial"/>
              <a:ea typeface="Arial"/>
              <a:cs typeface="Arial"/>
              <a:sym typeface="Arial"/>
            </a:endParaRPr>
          </a:p>
        </p:txBody>
      </p:sp>
      <p:sp>
        <p:nvSpPr>
          <p:cNvPr id="4688" name="Google Shape;4688;p669"/>
          <p:cNvSpPr txBox="1"/>
          <p:nvPr/>
        </p:nvSpPr>
        <p:spPr>
          <a:xfrm>
            <a:off x="5543550" y="3829050"/>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66CC"/>
              </a:buClr>
              <a:buSzPts val="2800"/>
              <a:buFont typeface="Nunito"/>
              <a:buNone/>
            </a:pPr>
            <a:r>
              <a:rPr b="1" i="0" lang="zh-CN" sz="2800" u="none" cap="none" strike="noStrike">
                <a:solidFill>
                  <a:srgbClr val="0066CC"/>
                </a:solidFill>
                <a:latin typeface="Nunito"/>
                <a:ea typeface="Nunito"/>
                <a:cs typeface="Nunito"/>
                <a:sym typeface="Nunito"/>
              </a:rPr>
              <a:t>MACRO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2" name="Shape 4692"/>
        <p:cNvGrpSpPr/>
        <p:nvPr/>
      </p:nvGrpSpPr>
      <p:grpSpPr>
        <a:xfrm>
          <a:off x="0" y="0"/>
          <a:ext cx="0" cy="0"/>
          <a:chOff x="0" y="0"/>
          <a:chExt cx="0" cy="0"/>
        </a:xfrm>
      </p:grpSpPr>
      <p:sp>
        <p:nvSpPr>
          <p:cNvPr id="4693" name="Google Shape;4693;p670"/>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94" name="Google Shape;4694;p670"/>
          <p:cNvSpPr txBox="1"/>
          <p:nvPr/>
        </p:nvSpPr>
        <p:spPr>
          <a:xfrm>
            <a:off x="1106487" y="851297"/>
            <a:ext cx="7234200" cy="5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3399"/>
              </a:buClr>
              <a:buSzPts val="4400"/>
              <a:buFont typeface="Nunito"/>
              <a:buNone/>
            </a:pPr>
            <a:r>
              <a:rPr b="1" i="0" lang="zh-CN" sz="4400" u="none" cap="none" strike="noStrike">
                <a:solidFill>
                  <a:srgbClr val="CC3399"/>
                </a:solidFill>
                <a:latin typeface="Nunito"/>
                <a:ea typeface="Nunito"/>
                <a:cs typeface="Nunito"/>
                <a:sym typeface="Nunito"/>
              </a:rPr>
              <a:t>The Factors of Production</a:t>
            </a:r>
            <a:endParaRPr b="0" i="0" sz="1400" u="none" cap="none" strike="noStrike">
              <a:solidFill>
                <a:srgbClr val="000000"/>
              </a:solidFill>
              <a:latin typeface="Arial"/>
              <a:ea typeface="Arial"/>
              <a:cs typeface="Arial"/>
              <a:sym typeface="Arial"/>
            </a:endParaRPr>
          </a:p>
        </p:txBody>
      </p:sp>
      <p:sp>
        <p:nvSpPr>
          <p:cNvPr id="4695" name="Google Shape;4695;p670"/>
          <p:cNvSpPr/>
          <p:nvPr/>
        </p:nvSpPr>
        <p:spPr>
          <a:xfrm>
            <a:off x="3422650" y="3162300"/>
            <a:ext cx="2438400" cy="1200300"/>
          </a:xfrm>
          <a:prstGeom prst="ellipse">
            <a:avLst/>
          </a:prstGeom>
          <a:solidFill>
            <a:srgbClr val="CC00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800"/>
              <a:buFont typeface="Nunito"/>
              <a:buNone/>
            </a:pPr>
            <a:r>
              <a:rPr b="1" i="0" lang="zh-CN" sz="2800" u="none" cap="none" strike="noStrike">
                <a:solidFill>
                  <a:srgbClr val="FFFF99"/>
                </a:solidFill>
                <a:latin typeface="Nunito"/>
                <a:ea typeface="Nunito"/>
                <a:cs typeface="Nunito"/>
                <a:sym typeface="Nunito"/>
              </a:rPr>
              <a:t>Product</a:t>
            </a:r>
            <a:endParaRPr b="0" i="0" sz="1400" u="none" cap="none" strike="noStrike">
              <a:solidFill>
                <a:srgbClr val="000000"/>
              </a:solidFill>
              <a:latin typeface="Arial"/>
              <a:ea typeface="Arial"/>
              <a:cs typeface="Arial"/>
              <a:sym typeface="Arial"/>
            </a:endParaRPr>
          </a:p>
        </p:txBody>
      </p:sp>
      <p:sp>
        <p:nvSpPr>
          <p:cNvPr id="4696" name="Google Shape;4696;p670"/>
          <p:cNvSpPr/>
          <p:nvPr/>
        </p:nvSpPr>
        <p:spPr>
          <a:xfrm>
            <a:off x="7556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Land</a:t>
            </a:r>
            <a:endParaRPr b="0" i="0" sz="1400" u="none" cap="none" strike="noStrike">
              <a:solidFill>
                <a:srgbClr val="000000"/>
              </a:solidFill>
              <a:latin typeface="Arial"/>
              <a:ea typeface="Arial"/>
              <a:cs typeface="Arial"/>
              <a:sym typeface="Arial"/>
            </a:endParaRPr>
          </a:p>
        </p:txBody>
      </p:sp>
      <p:sp>
        <p:nvSpPr>
          <p:cNvPr id="4697" name="Google Shape;4697;p670"/>
          <p:cNvSpPr/>
          <p:nvPr/>
        </p:nvSpPr>
        <p:spPr>
          <a:xfrm>
            <a:off x="27368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Labour</a:t>
            </a:r>
            <a:endParaRPr b="0" i="0" sz="1400" u="none" cap="none" strike="noStrike">
              <a:solidFill>
                <a:srgbClr val="000000"/>
              </a:solidFill>
              <a:latin typeface="Arial"/>
              <a:ea typeface="Arial"/>
              <a:cs typeface="Arial"/>
              <a:sym typeface="Arial"/>
            </a:endParaRPr>
          </a:p>
        </p:txBody>
      </p:sp>
      <p:sp>
        <p:nvSpPr>
          <p:cNvPr id="4698" name="Google Shape;4698;p670"/>
          <p:cNvSpPr/>
          <p:nvPr/>
        </p:nvSpPr>
        <p:spPr>
          <a:xfrm>
            <a:off x="4794250" y="224790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FFFF99"/>
                </a:solidFill>
                <a:latin typeface="Nunito"/>
                <a:ea typeface="Nunito"/>
                <a:cs typeface="Nunito"/>
                <a:sym typeface="Nunito"/>
              </a:rPr>
              <a:t>Capital</a:t>
            </a:r>
            <a:endParaRPr b="0" i="0" sz="1400" u="none" cap="none" strike="noStrike">
              <a:solidFill>
                <a:srgbClr val="000000"/>
              </a:solidFill>
              <a:latin typeface="Arial"/>
              <a:ea typeface="Arial"/>
              <a:cs typeface="Arial"/>
              <a:sym typeface="Arial"/>
            </a:endParaRPr>
          </a:p>
        </p:txBody>
      </p:sp>
      <p:sp>
        <p:nvSpPr>
          <p:cNvPr id="4699" name="Google Shape;4699;p670"/>
          <p:cNvSpPr/>
          <p:nvPr/>
        </p:nvSpPr>
        <p:spPr>
          <a:xfrm>
            <a:off x="6775450" y="2419350"/>
            <a:ext cx="1828800" cy="628800"/>
          </a:xfrm>
          <a:prstGeom prst="ellipse">
            <a:avLst/>
          </a:prstGeom>
          <a:solidFill>
            <a:srgbClr val="0033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2000"/>
              <a:buFont typeface="Nunito"/>
              <a:buNone/>
            </a:pPr>
            <a:r>
              <a:rPr b="1" i="0" lang="zh-CN" sz="2000" u="none" cap="none" strike="noStrike">
                <a:solidFill>
                  <a:srgbClr val="9C8577"/>
                </a:solidFill>
                <a:latin typeface="Arial"/>
                <a:ea typeface="Arial"/>
                <a:cs typeface="Arial"/>
                <a:sym typeface="Arial"/>
              </a:rPr>
              <a:t>Organization</a:t>
            </a:r>
            <a:endParaRPr b="0" i="0" sz="1400" u="none" cap="none" strike="noStrike">
              <a:solidFill>
                <a:srgbClr val="000000"/>
              </a:solidFill>
              <a:latin typeface="Arial"/>
              <a:ea typeface="Arial"/>
              <a:cs typeface="Arial"/>
              <a:sym typeface="Arial"/>
            </a:endParaRPr>
          </a:p>
        </p:txBody>
      </p:sp>
      <p:cxnSp>
        <p:nvCxnSpPr>
          <p:cNvPr id="4700" name="Google Shape;4700;p670"/>
          <p:cNvCxnSpPr/>
          <p:nvPr/>
        </p:nvCxnSpPr>
        <p:spPr>
          <a:xfrm>
            <a:off x="1746250" y="3048000"/>
            <a:ext cx="1676400" cy="628800"/>
          </a:xfrm>
          <a:prstGeom prst="straightConnector1">
            <a:avLst/>
          </a:prstGeom>
          <a:noFill/>
          <a:ln cap="flat" cmpd="sng" w="9525">
            <a:solidFill>
              <a:schemeClr val="dk1"/>
            </a:solidFill>
            <a:prstDash val="solid"/>
            <a:miter lim="8000"/>
            <a:headEnd len="sm" w="sm" type="none"/>
            <a:tailEnd len="med" w="med" type="triangle"/>
          </a:ln>
        </p:spPr>
      </p:cxnSp>
      <p:cxnSp>
        <p:nvCxnSpPr>
          <p:cNvPr id="4701" name="Google Shape;4701;p670"/>
          <p:cNvCxnSpPr/>
          <p:nvPr/>
        </p:nvCxnSpPr>
        <p:spPr>
          <a:xfrm>
            <a:off x="3651250" y="2876550"/>
            <a:ext cx="4572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702" name="Google Shape;4702;p670"/>
          <p:cNvCxnSpPr/>
          <p:nvPr/>
        </p:nvCxnSpPr>
        <p:spPr>
          <a:xfrm flipH="1">
            <a:off x="5175250" y="2876550"/>
            <a:ext cx="533400" cy="342900"/>
          </a:xfrm>
          <a:prstGeom prst="straightConnector1">
            <a:avLst/>
          </a:prstGeom>
          <a:noFill/>
          <a:ln cap="flat" cmpd="sng" w="9525">
            <a:solidFill>
              <a:schemeClr val="dk1"/>
            </a:solidFill>
            <a:prstDash val="solid"/>
            <a:miter lim="8000"/>
            <a:headEnd len="sm" w="sm" type="none"/>
            <a:tailEnd len="med" w="med" type="triangle"/>
          </a:ln>
        </p:spPr>
      </p:cxnSp>
      <p:cxnSp>
        <p:nvCxnSpPr>
          <p:cNvPr id="4703" name="Google Shape;4703;p670"/>
          <p:cNvCxnSpPr/>
          <p:nvPr/>
        </p:nvCxnSpPr>
        <p:spPr>
          <a:xfrm flipH="1">
            <a:off x="5861050" y="3048000"/>
            <a:ext cx="1828800" cy="685800"/>
          </a:xfrm>
          <a:prstGeom prst="straightConnector1">
            <a:avLst/>
          </a:prstGeom>
          <a:noFill/>
          <a:ln cap="flat" cmpd="sng" w="9525">
            <a:solidFill>
              <a:schemeClr val="dk1"/>
            </a:solidFill>
            <a:prstDash val="solid"/>
            <a:miter lim="8000"/>
            <a:headEnd len="sm" w="sm"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8" name="Shape 4708"/>
        <p:cNvGrpSpPr/>
        <p:nvPr/>
      </p:nvGrpSpPr>
      <p:grpSpPr>
        <a:xfrm>
          <a:off x="0" y="0"/>
          <a:ext cx="0" cy="0"/>
          <a:chOff x="0" y="0"/>
          <a:chExt cx="0" cy="0"/>
        </a:xfrm>
      </p:grpSpPr>
      <p:sp>
        <p:nvSpPr>
          <p:cNvPr id="4709" name="Google Shape;4709;p671"/>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10" name="Google Shape;4710;p671"/>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3000"/>
              <a:buFont typeface="Nunito"/>
              <a:buNone/>
            </a:pPr>
            <a:r>
              <a:rPr b="1" i="0" lang="zh-CN" sz="30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chemeClr val="dk1"/>
                </a:solidFill>
                <a:latin typeface="Nunito"/>
                <a:ea typeface="Nunito"/>
                <a:cs typeface="Nunito"/>
                <a:sym typeface="Nunito"/>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4000"/>
              <a:buFont typeface="Nunito"/>
              <a:buNone/>
            </a:pPr>
            <a:r>
              <a:rPr b="1" i="0" lang="zh-CN" sz="4000" u="none" cap="none" strike="noStrike">
                <a:solidFill>
                  <a:srgbClr val="0066CC"/>
                </a:solidFill>
                <a:latin typeface="Nunito"/>
                <a:ea typeface="Nunito"/>
                <a:cs typeface="Nunito"/>
                <a:sym typeface="Nunito"/>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40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1000" u="none" cap="none" strike="noStrike">
                <a:solidFill>
                  <a:srgbClr val="0066CC"/>
                </a:solidFill>
                <a:latin typeface="Nunito"/>
                <a:ea typeface="Nunito"/>
                <a:cs typeface="Nunito"/>
                <a:sym typeface="Nunito"/>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4000"/>
              <a:buFont typeface="Nunito"/>
              <a:buNone/>
            </a:pPr>
            <a:r>
              <a:rPr b="1" i="0" lang="zh-CN" sz="4000" u="none" cap="none" strike="noStrike">
                <a:solidFill>
                  <a:schemeClr val="dk1"/>
                </a:solidFill>
                <a:latin typeface="Nunito"/>
                <a:ea typeface="Nunito"/>
                <a:cs typeface="Nunito"/>
                <a:sym typeface="Nunito"/>
              </a:rPr>
              <a:t>	</a:t>
            </a:r>
            <a:r>
              <a:rPr b="1" i="0" lang="zh-CN" sz="2400" u="none" cap="none" strike="noStrike">
                <a:solidFill>
                  <a:schemeClr val="dk1"/>
                </a:solidFill>
                <a:latin typeface="Nunito"/>
                <a:ea typeface="Nunito"/>
                <a:cs typeface="Nunito"/>
                <a:sym typeface="Nunito"/>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1000" u="none" cap="none" strike="noStrike">
                <a:solidFill>
                  <a:srgbClr val="0066CC"/>
                </a:solidFill>
                <a:latin typeface="Nunito"/>
                <a:ea typeface="Nunito"/>
                <a:cs typeface="Nunito"/>
                <a:sym typeface="Nunito"/>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4000" u="none" cap="none" strike="noStrike">
                <a:solidFill>
                  <a:schemeClr val="dk1"/>
                </a:solidFill>
                <a:latin typeface="Nunito"/>
                <a:ea typeface="Nunito"/>
                <a:cs typeface="Nunito"/>
                <a:sym typeface="Nunito"/>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5" name="Shape 4715"/>
        <p:cNvGrpSpPr/>
        <p:nvPr/>
      </p:nvGrpSpPr>
      <p:grpSpPr>
        <a:xfrm>
          <a:off x="0" y="0"/>
          <a:ext cx="0" cy="0"/>
          <a:chOff x="0" y="0"/>
          <a:chExt cx="0" cy="0"/>
        </a:xfrm>
      </p:grpSpPr>
      <p:sp>
        <p:nvSpPr>
          <p:cNvPr id="4716" name="Google Shape;4716;p672"/>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17" name="Google Shape;4717;p672"/>
          <p:cNvSpPr txBox="1"/>
          <p:nvPr>
            <p:ph type="title"/>
          </p:nvPr>
        </p:nvSpPr>
        <p:spPr>
          <a:xfrm>
            <a:off x="1143000" y="51435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88CC"/>
              </a:buClr>
              <a:buSzPts val="3600"/>
              <a:buFont typeface="Nunito"/>
              <a:buNone/>
            </a:pPr>
            <a:r>
              <a:rPr b="1" i="0" lang="zh-CN" sz="4000" u="none" cap="none" strike="noStrike">
                <a:solidFill>
                  <a:srgbClr val="8F5D64"/>
                </a:solidFill>
                <a:latin typeface="Nunito"/>
                <a:ea typeface="Nunito"/>
                <a:cs typeface="Nunito"/>
                <a:sym typeface="Nunito"/>
              </a:rPr>
              <a:t>What are kinds of Utility?</a:t>
            </a:r>
            <a:endParaRPr/>
          </a:p>
        </p:txBody>
      </p:sp>
      <p:sp>
        <p:nvSpPr>
          <p:cNvPr id="4718" name="Google Shape;4718;p672"/>
          <p:cNvSpPr txBox="1"/>
          <p:nvPr/>
        </p:nvSpPr>
        <p:spPr>
          <a:xfrm>
            <a:off x="1981200" y="1828800"/>
            <a:ext cx="5410200" cy="1532400"/>
          </a:xfrm>
          <a:prstGeom prst="rect">
            <a:avLst/>
          </a:prstGeom>
          <a:noFill/>
          <a:ln>
            <a:noFill/>
          </a:ln>
        </p:spPr>
        <p:txBody>
          <a:bodyPr anchorCtr="0" anchor="t" bIns="45700" lIns="91425" spcFirstLastPara="1" rIns="91425" wrap="square" tIns="45700">
            <a:noAutofit/>
          </a:bodyPr>
          <a:lstStyle/>
          <a:p>
            <a:pPr indent="-203200" lvl="0" marL="0" marR="0" rtl="0" algn="l">
              <a:lnSpc>
                <a:spcPct val="100000"/>
              </a:lnSpc>
              <a:spcBef>
                <a:spcPts val="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Form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Place Utility</a:t>
            </a:r>
            <a:endParaRPr b="0" i="0" sz="1400" u="none" cap="none" strike="noStrike">
              <a:solidFill>
                <a:srgbClr val="000000"/>
              </a:solidFill>
              <a:latin typeface="Arial"/>
              <a:ea typeface="Arial"/>
              <a:cs typeface="Arial"/>
              <a:sym typeface="Arial"/>
            </a:endParaRPr>
          </a:p>
          <a:p>
            <a:pPr indent="-203200" lvl="0" marL="0" marR="0" rtl="0" algn="l">
              <a:lnSpc>
                <a:spcPct val="100000"/>
              </a:lnSpc>
              <a:spcBef>
                <a:spcPts val="1600"/>
              </a:spcBef>
              <a:spcAft>
                <a:spcPts val="0"/>
              </a:spcAft>
              <a:buClr>
                <a:srgbClr val="000000"/>
              </a:buClr>
              <a:buSzPts val="3200"/>
              <a:buFont typeface="Nunito"/>
              <a:buChar char="•"/>
            </a:pPr>
            <a:r>
              <a:rPr b="1" i="0" lang="zh-CN" sz="3200" u="none" cap="none" strike="noStrike">
                <a:solidFill>
                  <a:srgbClr val="000000"/>
                </a:solidFill>
                <a:latin typeface="Nunito"/>
                <a:ea typeface="Nunito"/>
                <a:cs typeface="Nunito"/>
                <a:sym typeface="Nunito"/>
              </a:rPr>
              <a:t> Time Utility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sp>
        <p:nvSpPr>
          <p:cNvPr id="4724" name="Google Shape;4724;p673"/>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25" name="Google Shape;4725;p673"/>
          <p:cNvSpPr txBox="1"/>
          <p:nvPr>
            <p:ph type="title"/>
          </p:nvPr>
        </p:nvSpPr>
        <p:spPr>
          <a:xfrm>
            <a:off x="1295400" y="571500"/>
            <a:ext cx="6553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4800" u="none" cap="none" strike="noStrike">
                <a:solidFill>
                  <a:srgbClr val="8C68C1"/>
                </a:solidFill>
                <a:latin typeface="Arial"/>
                <a:ea typeface="Arial"/>
                <a:cs typeface="Arial"/>
                <a:sym typeface="Arial"/>
              </a:rPr>
              <a:t>Time Utility</a:t>
            </a:r>
            <a:endParaRPr/>
          </a:p>
        </p:txBody>
      </p:sp>
      <p:sp>
        <p:nvSpPr>
          <p:cNvPr id="4726" name="Google Shape;4726;p673"/>
          <p:cNvSpPr txBox="1"/>
          <p:nvPr>
            <p:ph idx="1" type="body"/>
          </p:nvPr>
        </p:nvSpPr>
        <p:spPr>
          <a:xfrm>
            <a:off x="533400" y="2171700"/>
            <a:ext cx="8153400" cy="685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3399"/>
              </a:buClr>
              <a:buSzPts val="2800"/>
              <a:buFont typeface="Arial"/>
              <a:buChar char="•"/>
            </a:pPr>
            <a:r>
              <a:rPr b="1" i="0" lang="zh-CN" sz="2800" u="none" cap="none" strike="noStrike">
                <a:solidFill>
                  <a:srgbClr val="003399"/>
                </a:solidFill>
                <a:latin typeface="Arial"/>
                <a:ea typeface="Arial"/>
                <a:cs typeface="Arial"/>
                <a:sym typeface="Arial"/>
              </a:rPr>
              <a:t>When is a product available</a:t>
            </a:r>
            <a:endParaRPr/>
          </a:p>
        </p:txBody>
      </p:sp>
      <p:pic>
        <p:nvPicPr>
          <p:cNvPr descr="clock4" id="4727" name="Google Shape;4727;p673"/>
          <p:cNvPicPr preferRelativeResize="0"/>
          <p:nvPr/>
        </p:nvPicPr>
        <p:blipFill rotWithShape="1">
          <a:blip r:embed="rId3">
            <a:alphaModFix/>
          </a:blip>
          <a:srcRect b="0" l="0" r="0" t="0"/>
          <a:stretch/>
        </p:blipFill>
        <p:spPr>
          <a:xfrm>
            <a:off x="6858000" y="3028950"/>
            <a:ext cx="1919400" cy="1385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pic>
        <p:nvPicPr>
          <p:cNvPr descr="https://erinsromance.files.wordpress.com/2013/03/flame-border-373.jpg" id="4732" name="Google Shape;4732;p674"/>
          <p:cNvPicPr preferRelativeResize="0"/>
          <p:nvPr/>
        </p:nvPicPr>
        <p:blipFill rotWithShape="1">
          <a:blip r:embed="rId3">
            <a:alphaModFix/>
          </a:blip>
          <a:srcRect b="0" l="0" r="0" t="0"/>
          <a:stretch/>
        </p:blipFill>
        <p:spPr>
          <a:xfrm>
            <a:off x="838200" y="3543300"/>
            <a:ext cx="7620000" cy="1000125"/>
          </a:xfrm>
          <a:prstGeom prst="rect">
            <a:avLst/>
          </a:prstGeom>
          <a:noFill/>
          <a:ln>
            <a:noFill/>
          </a:ln>
        </p:spPr>
      </p:pic>
      <p:sp>
        <p:nvSpPr>
          <p:cNvPr id="4733" name="Google Shape;4733;p67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1" i="0" lang="zh-CN" sz="3959" u="none" cap="none" strike="noStrike">
                <a:solidFill>
                  <a:schemeClr val="dk1"/>
                </a:solidFill>
                <a:latin typeface="Calibri"/>
                <a:ea typeface="Calibri"/>
                <a:cs typeface="Calibri"/>
                <a:sym typeface="Calibri"/>
              </a:rPr>
              <a:t>Concepts Related to </a:t>
            </a:r>
            <a:r>
              <a:rPr b="1" i="1" lang="zh-CN" sz="3959" u="none" cap="none" strike="noStrike">
                <a:solidFill>
                  <a:srgbClr val="FF0000"/>
                </a:solidFill>
                <a:latin typeface="Calibri"/>
                <a:ea typeface="Calibri"/>
                <a:cs typeface="Calibri"/>
                <a:sym typeface="Calibri"/>
              </a:rPr>
              <a:t>Fahrenheit 451</a:t>
            </a:r>
            <a:r>
              <a:rPr b="0" i="1" lang="zh-CN" sz="3959" u="none" cap="none" strike="noStrike">
                <a:solidFill>
                  <a:srgbClr val="FF0000"/>
                </a:solidFill>
                <a:latin typeface="Calibri"/>
                <a:ea typeface="Calibri"/>
                <a:cs typeface="Calibri"/>
                <a:sym typeface="Calibri"/>
              </a:rPr>
              <a:t>:</a:t>
            </a:r>
            <a:endParaRPr b="0" i="1" sz="3959" u="none" cap="none" strike="noStrike">
              <a:solidFill>
                <a:srgbClr val="FF0000"/>
              </a:solidFill>
              <a:latin typeface="Calibri"/>
              <a:ea typeface="Calibri"/>
              <a:cs typeface="Calibri"/>
              <a:sym typeface="Calibri"/>
            </a:endParaRPr>
          </a:p>
        </p:txBody>
      </p:sp>
      <p:sp>
        <p:nvSpPr>
          <p:cNvPr id="4734" name="Google Shape;4734;p674"/>
          <p:cNvSpPr txBox="1"/>
          <p:nvPr>
            <p:ph idx="1" type="body"/>
          </p:nvPr>
        </p:nvSpPr>
        <p:spPr>
          <a:xfrm>
            <a:off x="457200" y="971550"/>
            <a:ext cx="8229600" cy="3623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Social criticism: </a:t>
            </a:r>
            <a:r>
              <a:rPr b="1" i="1" lang="zh-CN" sz="2000" u="none" cap="none" strike="noStrike">
                <a:solidFill>
                  <a:srgbClr val="2367A9"/>
                </a:solidFill>
                <a:latin typeface="Times New Roman"/>
                <a:ea typeface="Times New Roman"/>
                <a:cs typeface="Times New Roman"/>
                <a:sym typeface="Times New Roman"/>
              </a:rPr>
              <a:t>mode of criticism that addresses malicious conditions in a society considered to be flawed and aims at practical solutions.</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1000" u="none" cap="none" strike="noStrike">
                <a:solidFill>
                  <a:srgbClr val="AEB38F"/>
                </a:solidFill>
                <a:latin typeface="Times New Roman"/>
                <a:ea typeface="Times New Roman"/>
                <a:cs typeface="Times New Roman"/>
                <a:sym typeface="Times New Roman"/>
              </a:rPr>
              <a:t>warns against the dangers of suppressing thoughts and ideas through censorship</a:t>
            </a:r>
            <a:endParaRPr/>
          </a:p>
          <a:p>
            <a:pPr indent="-342900" lvl="0" marL="342900" marR="0" rtl="0" algn="l">
              <a:lnSpc>
                <a:spcPct val="100000"/>
              </a:lnSpc>
              <a:spcBef>
                <a:spcPts val="480"/>
              </a:spcBef>
              <a:spcAft>
                <a:spcPts val="0"/>
              </a:spcAft>
              <a:buClr>
                <a:schemeClr val="dk1"/>
              </a:buClr>
              <a:buSzPts val="2400"/>
              <a:buFont typeface="Arial"/>
              <a:buChar char="•"/>
            </a:pPr>
            <a:r>
              <a:rPr b="1" i="0" lang="zh-CN" sz="2400" u="sng" cap="none" strike="noStrike">
                <a:solidFill>
                  <a:schemeClr val="dk1"/>
                </a:solidFill>
                <a:latin typeface="Times New Roman"/>
                <a:ea typeface="Times New Roman"/>
                <a:cs typeface="Times New Roman"/>
                <a:sym typeface="Times New Roman"/>
              </a:rPr>
              <a:t>Science fiction</a:t>
            </a:r>
            <a:r>
              <a:rPr b="1" i="0" lang="zh-CN" sz="4000" u="none" cap="none" strike="noStrike">
                <a:solidFill>
                  <a:srgbClr val="729228"/>
                </a:solidFill>
                <a:latin typeface="Times New Roman"/>
                <a:ea typeface="Times New Roman"/>
                <a:cs typeface="Times New Roman"/>
                <a:sym typeface="Times New Roman"/>
              </a:rPr>
              <a:t>: </a:t>
            </a:r>
            <a:r>
              <a:rPr b="1" i="1" lang="zh-CN" sz="2400" u="none" cap="none" strike="noStrike">
                <a:solidFill>
                  <a:srgbClr val="FF0000"/>
                </a:solidFill>
                <a:latin typeface="Times New Roman"/>
                <a:ea typeface="Times New Roman"/>
                <a:cs typeface="Times New Roman"/>
                <a:sym typeface="Times New Roman"/>
              </a:rPr>
              <a:t>a form of fantasy in which scientific facts, assumptions, or hypotheses form the basis of adventures in the future, on other planets, in other dimensions in time, or under new variants of scientific law</a:t>
            </a:r>
            <a:endParaRPr/>
          </a:p>
          <a:p>
            <a:pPr indent="-342900" lvl="0" marL="342900" marR="0" rtl="0" algn="l">
              <a:lnSpc>
                <a:spcPct val="100000"/>
              </a:lnSpc>
              <a:spcBef>
                <a:spcPts val="480"/>
              </a:spcBef>
              <a:spcAft>
                <a:spcPts val="0"/>
              </a:spcAft>
              <a:buClr>
                <a:schemeClr val="dk1"/>
              </a:buClr>
              <a:buSzPts val="2400"/>
              <a:buFont typeface="Arial"/>
              <a:buNone/>
            </a:pPr>
            <a:r>
              <a:rPr b="1" i="0" lang="zh-CN" sz="2400" u="none" cap="none" strike="noStrike">
                <a:solidFill>
                  <a:schemeClr val="dk1"/>
                </a:solidFill>
                <a:latin typeface="Times New Roman"/>
                <a:ea typeface="Times New Roman"/>
                <a:cs typeface="Times New Roman"/>
                <a:sym typeface="Times New Roman"/>
              </a:rPr>
              <a:t>	</a:t>
            </a:r>
            <a:r>
              <a:rPr b="1" i="1" lang="zh-CN" sz="2400" u="none" cap="none" strike="noStrike">
                <a:solidFill>
                  <a:schemeClr val="dk1"/>
                </a:solidFill>
                <a:latin typeface="Times New Roman"/>
                <a:ea typeface="Times New Roman"/>
                <a:cs typeface="Times New Roman"/>
                <a:sym typeface="Times New Roman"/>
              </a:rPr>
              <a:t>Fahrenheit 451 </a:t>
            </a:r>
            <a:r>
              <a:rPr b="1" i="0" lang="zh-CN" sz="4000" u="none" cap="none" strike="noStrike">
                <a:solidFill>
                  <a:srgbClr val="93DA0F"/>
                </a:solidFill>
                <a:latin typeface="Times New Roman"/>
                <a:ea typeface="Times New Roman"/>
                <a:cs typeface="Times New Roman"/>
                <a:sym typeface="Times New Roman"/>
              </a:rPr>
              <a:t>conveys a message that oppressive government, left unchecked, can do irreparable damage to society by limiting the creativity and freedom of its people.</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8" name="Shape 4738"/>
        <p:cNvGrpSpPr/>
        <p:nvPr/>
      </p:nvGrpSpPr>
      <p:grpSpPr>
        <a:xfrm>
          <a:off x="0" y="0"/>
          <a:ext cx="0" cy="0"/>
          <a:chOff x="0" y="0"/>
          <a:chExt cx="0" cy="0"/>
        </a:xfrm>
      </p:grpSpPr>
      <p:pic>
        <p:nvPicPr>
          <p:cNvPr descr="https://encrypted-tbn2.gstatic.com/images?q=tbn:ANd9GcTGUqc0Jk8FsCK61CBTvRIOAq002feTAj5lO-BUlmfWDD9cB3UvxQ" id="4739" name="Google Shape;4739;p675"/>
          <p:cNvPicPr preferRelativeResize="0"/>
          <p:nvPr/>
        </p:nvPicPr>
        <p:blipFill rotWithShape="1">
          <a:blip r:embed="rId3">
            <a:alphaModFix/>
          </a:blip>
          <a:srcRect b="0" l="0" r="0" t="0"/>
          <a:stretch/>
        </p:blipFill>
        <p:spPr>
          <a:xfrm>
            <a:off x="533400" y="1143000"/>
            <a:ext cx="8001000" cy="3486150"/>
          </a:xfrm>
          <a:prstGeom prst="rect">
            <a:avLst/>
          </a:prstGeom>
          <a:noFill/>
          <a:ln>
            <a:noFill/>
          </a:ln>
        </p:spPr>
      </p:pic>
      <p:sp>
        <p:nvSpPr>
          <p:cNvPr id="4740" name="Google Shape;4740;p675"/>
          <p:cNvSpPr txBox="1"/>
          <p:nvPr>
            <p:ph type="title"/>
          </p:nvPr>
        </p:nvSpPr>
        <p:spPr>
          <a:xfrm>
            <a:off x="304800" y="205978"/>
            <a:ext cx="8610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zh-CN" sz="3200" u="none" cap="none" strike="noStrike">
                <a:solidFill>
                  <a:srgbClr val="CC117F"/>
                </a:solidFill>
                <a:latin typeface="Times New Roman"/>
                <a:ea typeface="Times New Roman"/>
                <a:cs typeface="Times New Roman"/>
                <a:sym typeface="Times New Roman"/>
              </a:rPr>
              <a:t>Historical Context</a:t>
            </a:r>
            <a:br>
              <a:rPr b="1" i="0" lang="zh-CN" sz="3200" u="none" cap="none" strike="noStrike">
                <a:solidFill>
                  <a:schemeClr val="dk1"/>
                </a:solidFill>
                <a:latin typeface="Times New Roman"/>
                <a:ea typeface="Times New Roman"/>
                <a:cs typeface="Times New Roman"/>
                <a:sym typeface="Times New Roman"/>
              </a:rPr>
            </a:br>
            <a:r>
              <a:rPr b="1" i="0" lang="zh-CN" sz="3200" u="none" cap="none" strike="noStrike">
                <a:solidFill>
                  <a:schemeClr val="dk1"/>
                </a:solidFill>
                <a:latin typeface="Times New Roman"/>
                <a:ea typeface="Times New Roman"/>
                <a:cs typeface="Times New Roman"/>
                <a:sym typeface="Times New Roman"/>
              </a:rPr>
              <a:t>What Was Happening in the World in the 1950s?</a:t>
            </a:r>
            <a:endParaRPr b="1" i="0" sz="3200" u="none" cap="none" strike="noStrike">
              <a:solidFill>
                <a:schemeClr val="dk1"/>
              </a:solidFill>
              <a:latin typeface="Times New Roman"/>
              <a:ea typeface="Times New Roman"/>
              <a:cs typeface="Times New Roman"/>
              <a:sym typeface="Times New Roman"/>
            </a:endParaRPr>
          </a:p>
        </p:txBody>
      </p:sp>
      <p:sp>
        <p:nvSpPr>
          <p:cNvPr id="4741" name="Google Shape;4741;p675"/>
          <p:cNvSpPr txBox="1"/>
          <p:nvPr>
            <p:ph idx="1" type="body"/>
          </p:nvPr>
        </p:nvSpPr>
        <p:spPr>
          <a:xfrm>
            <a:off x="457200" y="1200150"/>
            <a:ext cx="8229600" cy="3543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World War II had ended only a few years earlier.</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Nuclear warfare loomed.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More jobs led to Americans having more discretionary income which led to increased passivity and conformity and the adage of: “Follow orders, and you will succeed.”</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Era of McCarthyism brought new vigor to Truman’s hunt for Communist infiltrators.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Technology/electronics expansion included the use of televised surveillance footage for many purposes and the condensation of information into sound bites.</a:t>
            </a:r>
            <a:endParaRPr/>
          </a:p>
          <a:p>
            <a:pPr indent="-342900" lvl="0" marL="342900" marR="0" rtl="0" algn="l">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Illiteracy was growing.</a:t>
            </a:r>
            <a:endParaRPr/>
          </a:p>
          <a:p>
            <a:pPr indent="-170180" lvl="0" marL="342900" marR="0" rtl="0" algn="l">
              <a:lnSpc>
                <a:spcPct val="80000"/>
              </a:lnSpc>
              <a:spcBef>
                <a:spcPts val="544"/>
              </a:spcBef>
              <a:spcAft>
                <a:spcPts val="0"/>
              </a:spcAft>
              <a:buClr>
                <a:schemeClr val="dk1"/>
              </a:buClr>
              <a:buSzPts val="2720"/>
              <a:buFont typeface="Arial"/>
              <a:buNone/>
            </a:pPr>
            <a:r>
              <a:t/>
            </a:r>
            <a:endParaRPr b="0"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3" name="Shape 3653"/>
        <p:cNvGrpSpPr/>
        <p:nvPr/>
      </p:nvGrpSpPr>
      <p:grpSpPr>
        <a:xfrm>
          <a:off x="0" y="0"/>
          <a:ext cx="0" cy="0"/>
          <a:chOff x="0" y="0"/>
          <a:chExt cx="0" cy="0"/>
        </a:xfrm>
      </p:grpSpPr>
      <p:sp>
        <p:nvSpPr>
          <p:cNvPr id="3654" name="Google Shape;3654;p568"/>
          <p:cNvSpPr/>
          <p:nvPr/>
        </p:nvSpPr>
        <p:spPr>
          <a:xfrm>
            <a:off x="0" y="0"/>
            <a:ext cx="6215063" cy="4464844"/>
          </a:xfrm>
          <a:custGeom>
            <a:rect b="b" l="l" r="r" t="t"/>
            <a:pathLst>
              <a:path extrusionOk="0" h="5953125" w="8286750">
                <a:moveTo>
                  <a:pt x="7462393" y="0"/>
                </a:moveTo>
                <a:lnTo>
                  <a:pt x="0" y="0"/>
                </a:lnTo>
                <a:lnTo>
                  <a:pt x="0" y="5953125"/>
                </a:lnTo>
                <a:lnTo>
                  <a:pt x="117180" y="5953125"/>
                </a:lnTo>
                <a:lnTo>
                  <a:pt x="117180" y="5940094"/>
                </a:lnTo>
                <a:lnTo>
                  <a:pt x="7616317" y="5940094"/>
                </a:lnTo>
                <a:lnTo>
                  <a:pt x="7717155" y="5734024"/>
                </a:lnTo>
                <a:lnTo>
                  <a:pt x="7737267" y="5689879"/>
                </a:lnTo>
                <a:lnTo>
                  <a:pt x="7757048" y="5645538"/>
                </a:lnTo>
                <a:lnTo>
                  <a:pt x="7776495" y="5601002"/>
                </a:lnTo>
                <a:lnTo>
                  <a:pt x="7795607" y="5556274"/>
                </a:lnTo>
                <a:lnTo>
                  <a:pt x="7814382" y="5511355"/>
                </a:lnTo>
                <a:lnTo>
                  <a:pt x="7832819" y="5466247"/>
                </a:lnTo>
                <a:lnTo>
                  <a:pt x="7850916" y="5420952"/>
                </a:lnTo>
                <a:lnTo>
                  <a:pt x="7868671" y="5375471"/>
                </a:lnTo>
                <a:lnTo>
                  <a:pt x="7886082" y="5329806"/>
                </a:lnTo>
                <a:lnTo>
                  <a:pt x="7903148" y="5283959"/>
                </a:lnTo>
                <a:lnTo>
                  <a:pt x="7919868" y="5237932"/>
                </a:lnTo>
                <a:lnTo>
                  <a:pt x="7936238" y="5191727"/>
                </a:lnTo>
                <a:lnTo>
                  <a:pt x="7952259" y="5145344"/>
                </a:lnTo>
                <a:lnTo>
                  <a:pt x="7967927" y="5098787"/>
                </a:lnTo>
                <a:lnTo>
                  <a:pt x="7983242" y="5052056"/>
                </a:lnTo>
                <a:lnTo>
                  <a:pt x="7998202" y="5005154"/>
                </a:lnTo>
                <a:lnTo>
                  <a:pt x="8012805" y="4958082"/>
                </a:lnTo>
                <a:lnTo>
                  <a:pt x="8027049" y="4910842"/>
                </a:lnTo>
                <a:lnTo>
                  <a:pt x="8040932" y="4863436"/>
                </a:lnTo>
                <a:lnTo>
                  <a:pt x="8054454" y="4815865"/>
                </a:lnTo>
                <a:lnTo>
                  <a:pt x="8067612" y="4768132"/>
                </a:lnTo>
                <a:lnTo>
                  <a:pt x="8080404" y="4720238"/>
                </a:lnTo>
                <a:lnTo>
                  <a:pt x="8092829" y="4672184"/>
                </a:lnTo>
                <a:lnTo>
                  <a:pt x="8104886" y="4623973"/>
                </a:lnTo>
                <a:lnTo>
                  <a:pt x="8116572" y="4575607"/>
                </a:lnTo>
                <a:lnTo>
                  <a:pt x="8127886" y="4527086"/>
                </a:lnTo>
                <a:lnTo>
                  <a:pt x="8138826" y="4478413"/>
                </a:lnTo>
                <a:lnTo>
                  <a:pt x="8149391" y="4429590"/>
                </a:lnTo>
                <a:lnTo>
                  <a:pt x="8159578" y="4380618"/>
                </a:lnTo>
                <a:lnTo>
                  <a:pt x="8169387" y="4331500"/>
                </a:lnTo>
                <a:lnTo>
                  <a:pt x="8178815" y="4282236"/>
                </a:lnTo>
                <a:lnTo>
                  <a:pt x="8187861" y="4232828"/>
                </a:lnTo>
                <a:lnTo>
                  <a:pt x="8196522" y="4183280"/>
                </a:lnTo>
                <a:lnTo>
                  <a:pt x="8204799" y="4133591"/>
                </a:lnTo>
                <a:lnTo>
                  <a:pt x="8212687" y="4083764"/>
                </a:lnTo>
                <a:lnTo>
                  <a:pt x="8220187" y="4033801"/>
                </a:lnTo>
                <a:lnTo>
                  <a:pt x="8227297" y="3983703"/>
                </a:lnTo>
                <a:lnTo>
                  <a:pt x="8234014" y="3933472"/>
                </a:lnTo>
                <a:lnTo>
                  <a:pt x="8240336" y="3883111"/>
                </a:lnTo>
                <a:lnTo>
                  <a:pt x="8246263" y="3832620"/>
                </a:lnTo>
                <a:lnTo>
                  <a:pt x="8251793" y="3782001"/>
                </a:lnTo>
                <a:lnTo>
                  <a:pt x="8256924" y="3731257"/>
                </a:lnTo>
                <a:lnTo>
                  <a:pt x="8261654" y="3680388"/>
                </a:lnTo>
                <a:lnTo>
                  <a:pt x="8265981" y="3629397"/>
                </a:lnTo>
                <a:lnTo>
                  <a:pt x="8269904" y="3578286"/>
                </a:lnTo>
                <a:lnTo>
                  <a:pt x="8273422" y="3527056"/>
                </a:lnTo>
                <a:lnTo>
                  <a:pt x="8276532" y="3475709"/>
                </a:lnTo>
                <a:lnTo>
                  <a:pt x="8279232" y="3424247"/>
                </a:lnTo>
                <a:lnTo>
                  <a:pt x="8281522" y="3372671"/>
                </a:lnTo>
                <a:lnTo>
                  <a:pt x="8283400" y="3320983"/>
                </a:lnTo>
                <a:lnTo>
                  <a:pt x="8284863" y="3269186"/>
                </a:lnTo>
                <a:lnTo>
                  <a:pt x="8285910" y="3217280"/>
                </a:lnTo>
                <a:lnTo>
                  <a:pt x="8286539" y="3165268"/>
                </a:lnTo>
                <a:lnTo>
                  <a:pt x="8286750" y="3113151"/>
                </a:lnTo>
                <a:lnTo>
                  <a:pt x="8286532" y="3060155"/>
                </a:lnTo>
                <a:lnTo>
                  <a:pt x="8285881" y="3007267"/>
                </a:lnTo>
                <a:lnTo>
                  <a:pt x="8284799" y="2954489"/>
                </a:lnTo>
                <a:lnTo>
                  <a:pt x="8283287" y="2901824"/>
                </a:lnTo>
                <a:lnTo>
                  <a:pt x="8281346" y="2849272"/>
                </a:lnTo>
                <a:lnTo>
                  <a:pt x="8278980" y="2796836"/>
                </a:lnTo>
                <a:lnTo>
                  <a:pt x="8276188" y="2744517"/>
                </a:lnTo>
                <a:lnTo>
                  <a:pt x="8272974" y="2692317"/>
                </a:lnTo>
                <a:lnTo>
                  <a:pt x="8269339" y="2640239"/>
                </a:lnTo>
                <a:lnTo>
                  <a:pt x="8265284" y="2588284"/>
                </a:lnTo>
                <a:lnTo>
                  <a:pt x="8260812" y="2536453"/>
                </a:lnTo>
                <a:lnTo>
                  <a:pt x="8255924" y="2484750"/>
                </a:lnTo>
                <a:lnTo>
                  <a:pt x="8250622" y="2433174"/>
                </a:lnTo>
                <a:lnTo>
                  <a:pt x="8244908" y="2381730"/>
                </a:lnTo>
                <a:lnTo>
                  <a:pt x="8238783" y="2330417"/>
                </a:lnTo>
                <a:lnTo>
                  <a:pt x="8232250" y="2279239"/>
                </a:lnTo>
                <a:lnTo>
                  <a:pt x="8225309" y="2228196"/>
                </a:lnTo>
                <a:lnTo>
                  <a:pt x="8217964" y="2177292"/>
                </a:lnTo>
                <a:lnTo>
                  <a:pt x="8210214" y="2126527"/>
                </a:lnTo>
                <a:lnTo>
                  <a:pt x="8202064" y="2075903"/>
                </a:lnTo>
                <a:lnTo>
                  <a:pt x="8193513" y="2025423"/>
                </a:lnTo>
                <a:lnTo>
                  <a:pt x="8184564" y="1975088"/>
                </a:lnTo>
                <a:lnTo>
                  <a:pt x="8175219" y="1924900"/>
                </a:lnTo>
                <a:lnTo>
                  <a:pt x="8165479" y="1874861"/>
                </a:lnTo>
                <a:lnTo>
                  <a:pt x="8155346" y="1824973"/>
                </a:lnTo>
                <a:lnTo>
                  <a:pt x="8144822" y="1775237"/>
                </a:lnTo>
                <a:lnTo>
                  <a:pt x="8133908" y="1725656"/>
                </a:lnTo>
                <a:lnTo>
                  <a:pt x="8122607" y="1676231"/>
                </a:lnTo>
                <a:lnTo>
                  <a:pt x="8110921" y="1626964"/>
                </a:lnTo>
                <a:lnTo>
                  <a:pt x="8098850" y="1577857"/>
                </a:lnTo>
                <a:lnTo>
                  <a:pt x="8086397" y="1528912"/>
                </a:lnTo>
                <a:lnTo>
                  <a:pt x="8073563" y="1480130"/>
                </a:lnTo>
                <a:lnTo>
                  <a:pt x="8060350" y="1431514"/>
                </a:lnTo>
                <a:lnTo>
                  <a:pt x="8046761" y="1383066"/>
                </a:lnTo>
                <a:lnTo>
                  <a:pt x="8032796" y="1334786"/>
                </a:lnTo>
                <a:lnTo>
                  <a:pt x="8018458" y="1286678"/>
                </a:lnTo>
                <a:lnTo>
                  <a:pt x="8003748" y="1238743"/>
                </a:lnTo>
                <a:lnTo>
                  <a:pt x="7988668" y="1190982"/>
                </a:lnTo>
                <a:lnTo>
                  <a:pt x="7973220" y="1143398"/>
                </a:lnTo>
                <a:lnTo>
                  <a:pt x="7957405" y="1095992"/>
                </a:lnTo>
                <a:lnTo>
                  <a:pt x="7941226" y="1048767"/>
                </a:lnTo>
                <a:lnTo>
                  <a:pt x="7924684" y="1001724"/>
                </a:lnTo>
                <a:lnTo>
                  <a:pt x="7907780" y="954864"/>
                </a:lnTo>
                <a:lnTo>
                  <a:pt x="7890518" y="908191"/>
                </a:lnTo>
                <a:lnTo>
                  <a:pt x="7872897" y="861705"/>
                </a:lnTo>
                <a:lnTo>
                  <a:pt x="7854921" y="815409"/>
                </a:lnTo>
                <a:lnTo>
                  <a:pt x="7836590" y="769305"/>
                </a:lnTo>
                <a:lnTo>
                  <a:pt x="7817908" y="723393"/>
                </a:lnTo>
                <a:lnTo>
                  <a:pt x="7798874" y="677677"/>
                </a:lnTo>
                <a:lnTo>
                  <a:pt x="7779492" y="632157"/>
                </a:lnTo>
                <a:lnTo>
                  <a:pt x="7759763" y="586836"/>
                </a:lnTo>
                <a:lnTo>
                  <a:pt x="7739688" y="541716"/>
                </a:lnTo>
                <a:lnTo>
                  <a:pt x="7719270" y="496798"/>
                </a:lnTo>
                <a:lnTo>
                  <a:pt x="7698511" y="452085"/>
                </a:lnTo>
                <a:lnTo>
                  <a:pt x="7677411" y="407578"/>
                </a:lnTo>
                <a:lnTo>
                  <a:pt x="7655973" y="363279"/>
                </a:lnTo>
                <a:lnTo>
                  <a:pt x="7634198" y="319189"/>
                </a:lnTo>
                <a:lnTo>
                  <a:pt x="7612089" y="275312"/>
                </a:lnTo>
                <a:lnTo>
                  <a:pt x="7589647" y="231648"/>
                </a:lnTo>
                <a:lnTo>
                  <a:pt x="7462393"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55" name="Google Shape;3655;p568"/>
          <p:cNvSpPr txBox="1"/>
          <p:nvPr>
            <p:ph type="title"/>
          </p:nvPr>
        </p:nvSpPr>
        <p:spPr>
          <a:xfrm>
            <a:off x="688181" y="241935"/>
            <a:ext cx="45429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solidFill>
                  <a:srgbClr val="FFFFFF"/>
                </a:solidFill>
              </a:rPr>
              <a:t>Phase 1 outreach at-a-glance</a:t>
            </a:r>
            <a:endParaRPr sz="3000"/>
          </a:p>
        </p:txBody>
      </p:sp>
      <p:sp>
        <p:nvSpPr>
          <p:cNvPr id="3656" name="Google Shape;3656;p568"/>
          <p:cNvSpPr txBox="1"/>
          <p:nvPr/>
        </p:nvSpPr>
        <p:spPr>
          <a:xfrm>
            <a:off x="688181" y="2228897"/>
            <a:ext cx="2329800" cy="6579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Central Area Collaborative</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Duwamish Valley Sustainability Association</a:t>
            </a:r>
            <a:endParaRPr b="0" i="0" sz="1400" u="none" cap="none" strike="noStrike">
              <a:solidFill>
                <a:srgbClr val="000000"/>
              </a:solidFill>
              <a:latin typeface="Calibri"/>
              <a:ea typeface="Calibri"/>
              <a:cs typeface="Calibri"/>
              <a:sym typeface="Calibri"/>
            </a:endParaRPr>
          </a:p>
        </p:txBody>
      </p:sp>
      <p:sp>
        <p:nvSpPr>
          <p:cNvPr id="3657" name="Google Shape;3657;p568"/>
          <p:cNvSpPr txBox="1"/>
          <p:nvPr/>
        </p:nvSpPr>
        <p:spPr>
          <a:xfrm>
            <a:off x="376238" y="943499"/>
            <a:ext cx="5646300" cy="1946700"/>
          </a:xfrm>
          <a:prstGeom prst="rect">
            <a:avLst/>
          </a:prstGeom>
          <a:noFill/>
          <a:ln>
            <a:noFill/>
          </a:ln>
        </p:spPr>
        <p:txBody>
          <a:bodyPr anchorCtr="0" anchor="t" bIns="0" lIns="0" spcFirstLastPara="1" rIns="0" wrap="square" tIns="43800">
            <a:spAutoFit/>
          </a:bodyPr>
          <a:lstStyle/>
          <a:p>
            <a:pPr indent="0" lvl="0" marL="12700" marR="927100" rtl="0" algn="l">
              <a:lnSpc>
                <a:spcPct val="106250"/>
              </a:lnSpc>
              <a:spcBef>
                <a:spcPts val="0"/>
              </a:spcBef>
              <a:spcAft>
                <a:spcPts val="0"/>
              </a:spcAft>
              <a:buClr>
                <a:srgbClr val="000000"/>
              </a:buClr>
              <a:buSzPts val="1800"/>
              <a:buFont typeface="Arial"/>
              <a:buNone/>
            </a:pPr>
            <a:r>
              <a:rPr b="0" i="0" lang="zh-CN" sz="1800" u="none" cap="none" strike="noStrike">
                <a:solidFill>
                  <a:srgbClr val="AC6CFC"/>
                </a:solidFill>
                <a:latin typeface="Calibri"/>
                <a:ea typeface="Calibri"/>
                <a:cs typeface="Calibri"/>
                <a:sym typeface="Calibri"/>
              </a:rPr>
              <a:t>Collaborating Community-Based Organizations (CBOs) and Community Liaisons (CLs) have included:</a:t>
            </a:r>
            <a:endParaRPr b="0" i="0" sz="1800" u="none" cap="none" strike="noStrike">
              <a:solidFill>
                <a:srgbClr val="000000"/>
              </a:solidFill>
              <a:latin typeface="Calibri"/>
              <a:ea typeface="Calibri"/>
              <a:cs typeface="Calibri"/>
              <a:sym typeface="Calibri"/>
            </a:endParaRPr>
          </a:p>
          <a:p>
            <a:pPr indent="-215900" lvl="0" marL="533400" marR="1193800" rtl="0" algn="l">
              <a:lnSpc>
                <a:spcPct val="100800"/>
              </a:lnSpc>
              <a:spcBef>
                <a:spcPts val="12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Khmer Community of Seattle King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Smash the Box County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Trebuchet MS"/>
                <a:ea typeface="Trebuchet MS"/>
                <a:cs typeface="Trebuchet MS"/>
                <a:sym typeface="Trebuchet MS"/>
              </a:rPr>
              <a:t>Estelita’s </a:t>
            </a:r>
            <a:r>
              <a:rPr b="0" i="0" lang="zh-CN" sz="1400" u="none" cap="none" strike="noStrike">
                <a:solidFill>
                  <a:srgbClr val="49F6D5"/>
                </a:solidFill>
                <a:latin typeface="Calibri"/>
                <a:ea typeface="Calibri"/>
                <a:cs typeface="Calibri"/>
                <a:sym typeface="Calibri"/>
              </a:rPr>
              <a:t>Library</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6B4EDD"/>
                </a:solidFill>
                <a:latin typeface="Calibri"/>
                <a:ea typeface="Calibri"/>
                <a:cs typeface="Calibri"/>
                <a:sym typeface="Calibri"/>
              </a:rPr>
              <a:t>Asian Pacific American Labor Alliance </a:t>
            </a:r>
            <a:r>
              <a:rPr b="0" i="0" lang="zh-CN" sz="1400" u="none" cap="none" strike="noStrike">
                <a:solidFill>
                  <a:srgbClr val="FFFFFF"/>
                </a:solidFill>
                <a:latin typeface="Arial"/>
                <a:ea typeface="Arial"/>
                <a:cs typeface="Arial"/>
                <a:sym typeface="Arial"/>
              </a:rPr>
              <a:t>•	</a:t>
            </a:r>
            <a:r>
              <a:rPr b="0" i="0" lang="zh-CN" sz="1400" u="none" cap="none" strike="noStrike">
                <a:solidFill>
                  <a:srgbClr val="FFFFFF"/>
                </a:solidFill>
                <a:latin typeface="Calibri"/>
                <a:ea typeface="Calibri"/>
                <a:cs typeface="Calibri"/>
                <a:sym typeface="Calibri"/>
              </a:rPr>
              <a:t>Legacy of Equality Leadership and</a:t>
            </a:r>
            <a:endParaRPr b="0" i="0" sz="1400" u="none" cap="none" strike="noStrike">
              <a:solidFill>
                <a:srgbClr val="000000"/>
              </a:solidFill>
              <a:latin typeface="Calibri"/>
              <a:ea typeface="Calibri"/>
              <a:cs typeface="Calibri"/>
              <a:sym typeface="Calibri"/>
            </a:endParaRPr>
          </a:p>
        </p:txBody>
      </p:sp>
      <p:sp>
        <p:nvSpPr>
          <p:cNvPr id="3658" name="Google Shape;3658;p568"/>
          <p:cNvSpPr txBox="1"/>
          <p:nvPr/>
        </p:nvSpPr>
        <p:spPr>
          <a:xfrm>
            <a:off x="3462147" y="2228897"/>
            <a:ext cx="2239800" cy="875100"/>
          </a:xfrm>
          <a:prstGeom prst="rect">
            <a:avLst/>
          </a:prstGeom>
          <a:noFill/>
          <a:ln>
            <a:noFill/>
          </a:ln>
        </p:spPr>
        <p:txBody>
          <a:bodyPr anchorCtr="0" anchor="t" bIns="0" lIns="0" spcFirstLastPara="1" rIns="0" wrap="square" tIns="9525">
            <a:spAutoFit/>
          </a:bodyPr>
          <a:lstStyle/>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FFFFFF"/>
                </a:solidFill>
                <a:latin typeface="Calibri"/>
                <a:ea typeface="Calibri"/>
                <a:cs typeface="Calibri"/>
                <a:sym typeface="Calibri"/>
              </a:rPr>
              <a:t>Organizing</a:t>
            </a:r>
            <a:endParaRPr b="0" i="0" sz="1400" u="none" cap="none" strike="noStrike">
              <a:solidFill>
                <a:srgbClr val="000000"/>
              </a:solidFill>
              <a:latin typeface="Calibri"/>
              <a:ea typeface="Calibri"/>
              <a:cs typeface="Calibri"/>
              <a:sym typeface="Calibri"/>
            </a:endParaRPr>
          </a:p>
          <a:p>
            <a:pPr indent="-228600" lvl="0" marL="228600" marR="0" rtl="0" algn="l">
              <a:lnSpc>
                <a:spcPct val="1008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Department of Neighborhood Community Liaisons</a:t>
            </a:r>
            <a:endParaRPr b="0" i="0" sz="1400" u="none" cap="none" strike="noStrike">
              <a:solidFill>
                <a:srgbClr val="000000"/>
              </a:solidFill>
              <a:latin typeface="Calibri"/>
              <a:ea typeface="Calibri"/>
              <a:cs typeface="Calibri"/>
              <a:sym typeface="Calibri"/>
            </a:endParaRPr>
          </a:p>
        </p:txBody>
      </p:sp>
      <p:sp>
        <p:nvSpPr>
          <p:cNvPr id="3659" name="Google Shape;3659;p568"/>
          <p:cNvSpPr txBox="1"/>
          <p:nvPr/>
        </p:nvSpPr>
        <p:spPr>
          <a:xfrm>
            <a:off x="376238" y="2882549"/>
            <a:ext cx="4452000" cy="1701600"/>
          </a:xfrm>
          <a:prstGeom prst="rect">
            <a:avLst/>
          </a:prstGeom>
          <a:noFill/>
          <a:ln>
            <a:noFill/>
          </a:ln>
        </p:spPr>
        <p:txBody>
          <a:bodyPr anchorCtr="0" anchor="t" bIns="0" lIns="0" spcFirstLastPara="1" rIns="0" wrap="square" tIns="141925">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FFFFFF"/>
                </a:solidFill>
                <a:latin typeface="Calibri"/>
                <a:ea typeface="Calibri"/>
                <a:cs typeface="Calibri"/>
                <a:sym typeface="Calibri"/>
              </a:rPr>
              <a:t>STP activities led by CBOs and CLs have included:</a:t>
            </a:r>
            <a:endParaRPr b="0" i="0" sz="1800" u="none" cap="none" strike="noStrike">
              <a:solidFill>
                <a:srgbClr val="000000"/>
              </a:solidFill>
              <a:latin typeface="Calibri"/>
              <a:ea typeface="Calibri"/>
              <a:cs typeface="Calibri"/>
              <a:sym typeface="Calibri"/>
            </a:endParaRPr>
          </a:p>
          <a:p>
            <a:pPr indent="-215900" lvl="0" marL="533400" marR="0" rtl="0" algn="l">
              <a:lnSpc>
                <a:spcPct val="100000"/>
              </a:lnSpc>
              <a:spcBef>
                <a:spcPts val="80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Opportunities for youth and elders</a:t>
            </a:r>
            <a:endParaRPr b="0" i="0" sz="1400" u="none" cap="none" strike="noStrike">
              <a:solidFill>
                <a:srgbClr val="000000"/>
              </a:solidFill>
              <a:latin typeface="Calibri"/>
              <a:ea typeface="Calibri"/>
              <a:cs typeface="Calibri"/>
              <a:sym typeface="Calibri"/>
            </a:endParaRPr>
          </a:p>
          <a:p>
            <a:pPr indent="-215900" lvl="0" marL="533400" marR="0" rtl="0" algn="l">
              <a:lnSpc>
                <a:spcPct val="100000"/>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Custom surveys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Neighborhood events with flyers and giveaways</a:t>
            </a:r>
            <a:endParaRPr b="0" i="0" sz="1400" u="none" cap="none" strike="noStrike">
              <a:solidFill>
                <a:srgbClr val="000000"/>
              </a:solidFill>
              <a:latin typeface="Calibri"/>
              <a:ea typeface="Calibri"/>
              <a:cs typeface="Calibri"/>
              <a:sym typeface="Calibri"/>
            </a:endParaRPr>
          </a:p>
          <a:p>
            <a:pPr indent="-215900" lvl="0" marL="533400" marR="0" rtl="0" algn="l">
              <a:lnSpc>
                <a:spcPct val="118333"/>
              </a:lnSpc>
              <a:spcBef>
                <a:spcPts val="0"/>
              </a:spcBef>
              <a:spcAft>
                <a:spcPts val="0"/>
              </a:spcAft>
              <a:buClr>
                <a:srgbClr val="FFFFFF"/>
              </a:buClr>
              <a:buSzPts val="1400"/>
              <a:buFont typeface="Arial"/>
              <a:buChar char="•"/>
            </a:pPr>
            <a:r>
              <a:rPr b="0" i="0" lang="zh-CN" sz="1400" u="none" cap="none" strike="noStrike">
                <a:solidFill>
                  <a:srgbClr val="FFFFFF"/>
                </a:solidFill>
                <a:latin typeface="Calibri"/>
                <a:ea typeface="Calibri"/>
                <a:cs typeface="Calibri"/>
                <a:sym typeface="Calibri"/>
              </a:rPr>
              <a:t>Interviews with community members</a:t>
            </a:r>
            <a:endParaRPr b="0" i="0" sz="1400" u="none" cap="none" strike="noStrike">
              <a:solidFill>
                <a:srgbClr val="000000"/>
              </a:solidFill>
              <a:latin typeface="Calibri"/>
              <a:ea typeface="Calibri"/>
              <a:cs typeface="Calibri"/>
              <a:sym typeface="Calibri"/>
            </a:endParaRPr>
          </a:p>
        </p:txBody>
      </p:sp>
      <p:pic>
        <p:nvPicPr>
          <p:cNvPr id="3660" name="Google Shape;3660;p568"/>
          <p:cNvPicPr preferRelativeResize="0"/>
          <p:nvPr/>
        </p:nvPicPr>
        <p:blipFill rotWithShape="1">
          <a:blip r:embed="rId3">
            <a:alphaModFix/>
          </a:blip>
          <a:srcRect b="0" l="0" r="0" t="0"/>
          <a:stretch/>
        </p:blipFill>
        <p:spPr>
          <a:xfrm>
            <a:off x="5865019" y="7144"/>
            <a:ext cx="3278982" cy="446484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5" name="Shape 4745"/>
        <p:cNvGrpSpPr/>
        <p:nvPr/>
      </p:nvGrpSpPr>
      <p:grpSpPr>
        <a:xfrm>
          <a:off x="0" y="0"/>
          <a:ext cx="0" cy="0"/>
          <a:chOff x="0" y="0"/>
          <a:chExt cx="0" cy="0"/>
        </a:xfrm>
      </p:grpSpPr>
      <p:pic>
        <p:nvPicPr>
          <p:cNvPr descr="http://www.paperclipsetc.com/Assets/Images/Products/400/MMMEARBUD2600_1_1.JPG" id="4746" name="Google Shape;4746;p676"/>
          <p:cNvPicPr preferRelativeResize="0"/>
          <p:nvPr/>
        </p:nvPicPr>
        <p:blipFill rotWithShape="1">
          <a:blip r:embed="rId3">
            <a:alphaModFix/>
          </a:blip>
          <a:srcRect b="0" l="0" r="0" t="0"/>
          <a:stretch/>
        </p:blipFill>
        <p:spPr>
          <a:xfrm>
            <a:off x="6477000" y="914400"/>
            <a:ext cx="2000250" cy="2000250"/>
          </a:xfrm>
          <a:prstGeom prst="rect">
            <a:avLst/>
          </a:prstGeom>
          <a:noFill/>
          <a:ln>
            <a:noFill/>
          </a:ln>
        </p:spPr>
      </p:pic>
      <p:sp>
        <p:nvSpPr>
          <p:cNvPr id="4747" name="Google Shape;4747;p676"/>
          <p:cNvSpPr txBox="1"/>
          <p:nvPr>
            <p:ph idx="1" type="body"/>
          </p:nvPr>
        </p:nvSpPr>
        <p:spPr>
          <a:xfrm>
            <a:off x="304800" y="342900"/>
            <a:ext cx="25146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400"/>
              <a:buFont typeface="Arial"/>
              <a:buNone/>
            </a:pPr>
            <a:r>
              <a:rPr b="1" i="0" lang="zh-CN" sz="4400" u="sng" cap="none" strike="noStrike">
                <a:solidFill>
                  <a:srgbClr val="FF0000"/>
                </a:solidFill>
                <a:latin typeface="Calibri"/>
                <a:ea typeface="Calibri"/>
                <a:cs typeface="Calibri"/>
                <a:sym typeface="Calibri"/>
              </a:rPr>
              <a:t>PREVENT</a:t>
            </a:r>
            <a:endParaRPr b="1" i="0" sz="4400" u="sng" cap="none" strike="noStrike">
              <a:solidFill>
                <a:srgbClr val="FF0000"/>
              </a:solidFill>
              <a:latin typeface="Calibri"/>
              <a:ea typeface="Calibri"/>
              <a:cs typeface="Calibri"/>
              <a:sym typeface="Calibri"/>
            </a:endParaRPr>
          </a:p>
        </p:txBody>
      </p:sp>
      <p:sp>
        <p:nvSpPr>
          <p:cNvPr id="4748" name="Google Shape;4748;p676"/>
          <p:cNvSpPr txBox="1"/>
          <p:nvPr>
            <p:ph idx="2" type="body"/>
          </p:nvPr>
        </p:nvSpPr>
        <p:spPr>
          <a:xfrm>
            <a:off x="457200" y="800100"/>
            <a:ext cx="2286000" cy="3657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Bradbury</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claimed he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was trying</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to prevent</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the future,</a:t>
            </a:r>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not</a:t>
            </a:r>
            <a:endParaRPr b="1" i="0" sz="3600" u="none" cap="none" strike="noStrike">
              <a:solidFill>
                <a:schemeClr val="dk1"/>
              </a:solidFill>
              <a:latin typeface="Calibri"/>
              <a:ea typeface="Calibri"/>
              <a:cs typeface="Calibri"/>
              <a:sym typeface="Calibri"/>
            </a:endParaRPr>
          </a:p>
          <a:p>
            <a:pPr indent="-342900" lvl="0" marL="342900" marR="0" rtl="0" algn="l">
              <a:lnSpc>
                <a:spcPct val="100000"/>
              </a:lnSpc>
              <a:spcBef>
                <a:spcPts val="720"/>
              </a:spcBef>
              <a:spcAft>
                <a:spcPts val="0"/>
              </a:spcAft>
              <a:buClr>
                <a:schemeClr val="dk1"/>
              </a:buClr>
              <a:buSzPts val="3600"/>
              <a:buFont typeface="Arial"/>
              <a:buNone/>
            </a:pPr>
            <a:r>
              <a:rPr b="1" i="0" lang="zh-CN" sz="3600" u="none" cap="none" strike="noStrike">
                <a:solidFill>
                  <a:schemeClr val="dk1"/>
                </a:solidFill>
                <a:latin typeface="Calibri"/>
                <a:ea typeface="Calibri"/>
                <a:cs typeface="Calibri"/>
                <a:sym typeface="Calibri"/>
              </a:rPr>
              <a:t>predict it.</a:t>
            </a:r>
            <a:endParaRPr/>
          </a:p>
          <a:p>
            <a:pPr indent="-342900" lvl="0" marL="342900"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4749" name="Google Shape;4749;p676"/>
          <p:cNvSpPr txBox="1"/>
          <p:nvPr>
            <p:ph idx="3" type="body"/>
          </p:nvPr>
        </p:nvSpPr>
        <p:spPr>
          <a:xfrm>
            <a:off x="2971800" y="342900"/>
            <a:ext cx="5642100" cy="4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4400"/>
              <a:buFont typeface="Arial"/>
              <a:buNone/>
            </a:pPr>
            <a:r>
              <a:rPr b="1" i="0" lang="zh-CN" sz="4400" u="sng" cap="none" strike="noStrike">
                <a:solidFill>
                  <a:srgbClr val="7CB6B4"/>
                </a:solidFill>
                <a:latin typeface="Courier New"/>
                <a:ea typeface="Courier New"/>
                <a:cs typeface="Courier New"/>
                <a:sym typeface="Courier New"/>
              </a:rPr>
              <a:t>PREDICT</a:t>
            </a:r>
            <a:endParaRPr b="1" i="0" sz="4400" u="sng" cap="none" strike="noStrike">
              <a:solidFill>
                <a:srgbClr val="FFC000"/>
              </a:solidFill>
              <a:latin typeface="Calibri"/>
              <a:ea typeface="Calibri"/>
              <a:cs typeface="Calibri"/>
              <a:sym typeface="Calibri"/>
            </a:endParaRPr>
          </a:p>
        </p:txBody>
      </p:sp>
      <p:sp>
        <p:nvSpPr>
          <p:cNvPr id="4750" name="Google Shape;4750;p676"/>
          <p:cNvSpPr txBox="1"/>
          <p:nvPr>
            <p:ph idx="4" type="body"/>
          </p:nvPr>
        </p:nvSpPr>
        <p:spPr>
          <a:xfrm>
            <a:off x="2667000" y="800100"/>
            <a:ext cx="6172200" cy="3771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220"/>
              <a:buFont typeface="Arial"/>
              <a:buNone/>
            </a:pPr>
            <a:r>
              <a:rPr b="1" i="0" lang="zh-CN" sz="2220" u="none" cap="none" strike="noStrike">
                <a:solidFill>
                  <a:schemeClr val="dk1"/>
                </a:solidFill>
                <a:latin typeface="Calibri"/>
                <a:ea typeface="Calibri"/>
                <a:cs typeface="Calibri"/>
                <a:sym typeface="Calibri"/>
              </a:rPr>
              <a:t>However, he did anticipate the future: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Seashell radios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Parlor walls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Interactive TV</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Population explosion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Rise in violence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Growing illiteracy</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Condensation of information</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Dehumanization &amp; impersonalization of life</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Elimination of books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Loss of meaningful interaction with others</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Surveillance by police and government</a:t>
            </a:r>
            <a:endParaRPr/>
          </a:p>
          <a:p>
            <a:pPr indent="-342900" lvl="0" marL="342900" marR="0" rtl="0" algn="l">
              <a:lnSpc>
                <a:spcPct val="80000"/>
              </a:lnSpc>
              <a:spcBef>
                <a:spcPts val="444"/>
              </a:spcBef>
              <a:spcAft>
                <a:spcPts val="0"/>
              </a:spcAft>
              <a:buClr>
                <a:schemeClr val="dk1"/>
              </a:buClr>
              <a:buSzPts val="2220"/>
              <a:buFont typeface="Arial"/>
              <a:buChar char="•"/>
            </a:pPr>
            <a:r>
              <a:rPr b="1" i="0" lang="zh-CN" sz="2220" u="none" cap="none" strike="noStrike">
                <a:solidFill>
                  <a:schemeClr val="dk1"/>
                </a:solidFill>
                <a:latin typeface="Calibri"/>
                <a:ea typeface="Calibri"/>
                <a:cs typeface="Calibri"/>
                <a:sym typeface="Calibri"/>
              </a:rPr>
              <a:t>Reliance on technology to mediate all social experiences</a:t>
            </a:r>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1" i="0" sz="2220" u="none" cap="none" strike="noStrike">
              <a:solidFill>
                <a:schemeClr val="dk1"/>
              </a:solidFill>
              <a:latin typeface="Calibri"/>
              <a:ea typeface="Calibri"/>
              <a:cs typeface="Calibri"/>
              <a:sym typeface="Calibri"/>
            </a:endParaRPr>
          </a:p>
          <a:p>
            <a:pPr indent="-201930" lvl="0" marL="342900" marR="0" rtl="0" algn="l">
              <a:lnSpc>
                <a:spcPct val="80000"/>
              </a:lnSpc>
              <a:spcBef>
                <a:spcPts val="444"/>
              </a:spcBef>
              <a:spcAft>
                <a:spcPts val="0"/>
              </a:spcAft>
              <a:buClr>
                <a:schemeClr val="dk1"/>
              </a:buClr>
              <a:buSzPts val="2220"/>
              <a:buFont typeface="Arial"/>
              <a:buNone/>
            </a:pPr>
            <a:r>
              <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4" name="Shape 4754"/>
        <p:cNvGrpSpPr/>
        <p:nvPr/>
      </p:nvGrpSpPr>
      <p:grpSpPr>
        <a:xfrm>
          <a:off x="0" y="0"/>
          <a:ext cx="0" cy="0"/>
          <a:chOff x="0" y="0"/>
          <a:chExt cx="0" cy="0"/>
        </a:xfrm>
      </p:grpSpPr>
      <p:pic>
        <p:nvPicPr>
          <p:cNvPr descr="http://www.picgifs.com/clip-art/flowers-and-plants/trees/clip-art-trees-062627.jpg" id="4755" name="Google Shape;4755;p677"/>
          <p:cNvPicPr preferRelativeResize="0"/>
          <p:nvPr/>
        </p:nvPicPr>
        <p:blipFill rotWithShape="1">
          <a:blip r:embed="rId3">
            <a:alphaModFix/>
          </a:blip>
          <a:srcRect b="0" l="0" r="0" t="0"/>
          <a:stretch/>
        </p:blipFill>
        <p:spPr>
          <a:xfrm>
            <a:off x="0" y="400050"/>
            <a:ext cx="2362200" cy="2857500"/>
          </a:xfrm>
          <a:prstGeom prst="rect">
            <a:avLst/>
          </a:prstGeom>
          <a:noFill/>
          <a:ln>
            <a:noFill/>
          </a:ln>
        </p:spPr>
      </p:pic>
      <p:sp>
        <p:nvSpPr>
          <p:cNvPr id="4756" name="Google Shape;4756;p677"/>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959"/>
              <a:buFont typeface="Calibri"/>
              <a:buNone/>
            </a:pPr>
            <a:r>
              <a:rPr b="1" i="0" lang="zh-CN" sz="4000" u="none" cap="none" strike="noStrike">
                <a:solidFill>
                  <a:srgbClr val="FF0000"/>
                </a:solidFill>
                <a:latin typeface="Calibri"/>
                <a:ea typeface="Calibri"/>
                <a:cs typeface="Calibri"/>
                <a:sym typeface="Calibri"/>
              </a:rPr>
              <a:t>EXTERNAL CONFLICTS IN THE NOVEL</a:t>
            </a:r>
            <a:endParaRPr b="1" i="0" sz="3959" u="none" cap="none" strike="noStrike">
              <a:solidFill>
                <a:srgbClr val="FF0000"/>
              </a:solidFill>
              <a:latin typeface="Calibri"/>
              <a:ea typeface="Calibri"/>
              <a:cs typeface="Calibri"/>
              <a:sym typeface="Calibri"/>
            </a:endParaRPr>
          </a:p>
        </p:txBody>
      </p:sp>
      <p:sp>
        <p:nvSpPr>
          <p:cNvPr id="4757" name="Google Shape;4757;p677"/>
          <p:cNvSpPr txBox="1"/>
          <p:nvPr>
            <p:ph idx="1" type="body"/>
          </p:nvPr>
        </p:nvSpPr>
        <p:spPr>
          <a:xfrm>
            <a:off x="457200" y="900113"/>
            <a:ext cx="8229600" cy="25458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	Montag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Clarisse McClellan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Professor Faber vs society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sng" cap="none" strike="noStrike">
                <a:solidFill>
                  <a:schemeClr val="dk1"/>
                </a:solidFill>
                <a:latin typeface="Calibri"/>
                <a:ea typeface="Calibri"/>
                <a:cs typeface="Calibri"/>
                <a:sym typeface="Calibri"/>
              </a:rPr>
              <a:t>Man vs man</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Beatty</a:t>
            </a:r>
            <a:endParaRPr/>
          </a:p>
          <a:p>
            <a:pPr indent="-342900" lvl="0" marL="342900" marR="0" rtl="0" algn="ctr">
              <a:lnSpc>
                <a:spcPct val="100000"/>
              </a:lnSpc>
              <a:spcBef>
                <a:spcPts val="640"/>
              </a:spcBef>
              <a:spcAft>
                <a:spcPts val="0"/>
              </a:spcAft>
              <a:buClr>
                <a:schemeClr val="dk1"/>
              </a:buClr>
              <a:buSzPts val="3200"/>
              <a:buFont typeface="Arial"/>
              <a:buNone/>
            </a:pPr>
            <a:r>
              <a:rPr b="1" i="0" lang="zh-CN" sz="3200" u="none" cap="none" strike="noStrike">
                <a:solidFill>
                  <a:schemeClr val="dk1"/>
                </a:solidFill>
                <a:latin typeface="Calibri"/>
                <a:ea typeface="Calibri"/>
                <a:cs typeface="Calibri"/>
                <a:sym typeface="Calibri"/>
              </a:rPr>
              <a:t>Montag vs Midlred</a:t>
            </a:r>
            <a:endParaRPr b="1" i="0" sz="3200" u="none" cap="none" strike="noStrike">
              <a:solidFill>
                <a:schemeClr val="dk1"/>
              </a:solidFill>
              <a:latin typeface="Calibri"/>
              <a:ea typeface="Calibri"/>
              <a:cs typeface="Calibri"/>
              <a:sym typeface="Calibri"/>
            </a:endParaRPr>
          </a:p>
        </p:txBody>
      </p:sp>
      <p:pic>
        <p:nvPicPr>
          <p:cNvPr descr="http://www.dandeliondelight.com/images/clipart-dandelion-flower" id="4758" name="Google Shape;4758;p677"/>
          <p:cNvPicPr preferRelativeResize="0"/>
          <p:nvPr/>
        </p:nvPicPr>
        <p:blipFill rotWithShape="1">
          <a:blip r:embed="rId4">
            <a:alphaModFix/>
          </a:blip>
          <a:srcRect b="0" l="0" r="0" t="0"/>
          <a:stretch/>
        </p:blipFill>
        <p:spPr>
          <a:xfrm>
            <a:off x="6858000" y="2343150"/>
            <a:ext cx="1714500" cy="213598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2" name="Shape 4762"/>
        <p:cNvGrpSpPr/>
        <p:nvPr/>
      </p:nvGrpSpPr>
      <p:grpSpPr>
        <a:xfrm>
          <a:off x="0" y="0"/>
          <a:ext cx="0" cy="0"/>
          <a:chOff x="0" y="0"/>
          <a:chExt cx="0" cy="0"/>
        </a:xfrm>
      </p:grpSpPr>
      <p:pic>
        <p:nvPicPr>
          <p:cNvPr descr="http://fc02.deviantart.net/fs70/i/2013/268/4/e/mechanical_hound_by_dragonsong928-d6nuwuu.jpg" id="4763" name="Google Shape;4763;p678"/>
          <p:cNvPicPr preferRelativeResize="0"/>
          <p:nvPr/>
        </p:nvPicPr>
        <p:blipFill rotWithShape="1">
          <a:blip r:embed="rId3">
            <a:alphaModFix/>
          </a:blip>
          <a:srcRect b="0" l="0" r="0" t="0"/>
          <a:stretch/>
        </p:blipFill>
        <p:spPr>
          <a:xfrm>
            <a:off x="1143000" y="658618"/>
            <a:ext cx="5143500" cy="4010526"/>
          </a:xfrm>
          <a:prstGeom prst="rect">
            <a:avLst/>
          </a:prstGeom>
          <a:noFill/>
          <a:ln>
            <a:noFill/>
          </a:ln>
        </p:spPr>
      </p:pic>
      <p:sp>
        <p:nvSpPr>
          <p:cNvPr id="4764" name="Google Shape;4764;p678"/>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66"/>
              </a:buClr>
              <a:buSzPts val="4400"/>
              <a:buFont typeface="Calibri"/>
              <a:buNone/>
            </a:pPr>
            <a:r>
              <a:rPr b="1" i="1" lang="zh-CN" sz="4400" u="sng" cap="none" strike="noStrike">
                <a:solidFill>
                  <a:srgbClr val="FF0066"/>
                </a:solidFill>
                <a:latin typeface="Calibri"/>
                <a:ea typeface="Calibri"/>
                <a:cs typeface="Calibri"/>
                <a:sym typeface="Calibri"/>
              </a:rPr>
              <a:t>CHARACTERS IN THE NOVEL</a:t>
            </a:r>
            <a:endParaRPr b="1" i="0" sz="4400" u="none" cap="none" strike="noStrike">
              <a:solidFill>
                <a:srgbClr val="FF0066"/>
              </a:solidFill>
              <a:latin typeface="Calibri"/>
              <a:ea typeface="Calibri"/>
              <a:cs typeface="Calibri"/>
              <a:sym typeface="Calibri"/>
            </a:endParaRPr>
          </a:p>
        </p:txBody>
      </p:sp>
      <p:sp>
        <p:nvSpPr>
          <p:cNvPr id="4765" name="Google Shape;4765;p678"/>
          <p:cNvSpPr txBox="1"/>
          <p:nvPr>
            <p:ph idx="1" type="body"/>
          </p:nvPr>
        </p:nvSpPr>
        <p:spPr>
          <a:xfrm>
            <a:off x="457200" y="971550"/>
            <a:ext cx="7848600" cy="38289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Guy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Mildred Montag</a:t>
            </a:r>
            <a:endParaRPr b="1" i="0" sz="2720" u="none" cap="none" strike="noStrike">
              <a:solidFill>
                <a:schemeClr val="dk1"/>
              </a:solidFill>
              <a:latin typeface="Calibri"/>
              <a:ea typeface="Calibri"/>
              <a:cs typeface="Calibri"/>
              <a:sym typeface="Calibri"/>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Captain Beatty</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Professor Faber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Clarisse McClellan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Granger</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Phelps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Mrs. Bowles</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Old Woman</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Mechanical Hound</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Stoneman and Black</a:t>
            </a:r>
            <a:endParaRPr/>
          </a:p>
          <a:p>
            <a:pPr indent="-342900" lvl="0" marL="342900" marR="0" rtl="0" algn="ctr">
              <a:lnSpc>
                <a:spcPct val="80000"/>
              </a:lnSpc>
              <a:spcBef>
                <a:spcPts val="544"/>
              </a:spcBef>
              <a:spcAft>
                <a:spcPts val="0"/>
              </a:spcAft>
              <a:buClr>
                <a:schemeClr val="dk1"/>
              </a:buClr>
              <a:buSzPts val="2720"/>
              <a:buFont typeface="Arial"/>
              <a:buChar char="•"/>
            </a:pPr>
            <a:r>
              <a:rPr b="1" i="0" lang="zh-CN" sz="2720" u="none" cap="none" strike="noStrike">
                <a:solidFill>
                  <a:schemeClr val="dk1"/>
                </a:solidFill>
                <a:latin typeface="Calibri"/>
                <a:ea typeface="Calibri"/>
                <a:cs typeface="Calibri"/>
                <a:sym typeface="Calibri"/>
              </a:rPr>
              <a:t>Book People</a:t>
            </a:r>
            <a:endParaRPr b="1" i="0" sz="272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9" name="Shape 4769"/>
        <p:cNvGrpSpPr/>
        <p:nvPr/>
      </p:nvGrpSpPr>
      <p:grpSpPr>
        <a:xfrm>
          <a:off x="0" y="0"/>
          <a:ext cx="0" cy="0"/>
          <a:chOff x="0" y="0"/>
          <a:chExt cx="0" cy="0"/>
        </a:xfrm>
      </p:grpSpPr>
      <p:sp>
        <p:nvSpPr>
          <p:cNvPr id="4770" name="Google Shape;4770;p679"/>
          <p:cNvSpPr txBox="1"/>
          <p:nvPr>
            <p:ph type="title"/>
          </p:nvPr>
        </p:nvSpPr>
        <p:spPr>
          <a:xfrm>
            <a:off x="1435100" y="205978"/>
            <a:ext cx="74994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Personality</a:t>
            </a:r>
            <a:endParaRPr/>
          </a:p>
        </p:txBody>
      </p:sp>
      <p:pic>
        <p:nvPicPr>
          <p:cNvPr id="4771" name="Google Shape;4771;p679"/>
          <p:cNvPicPr preferRelativeResize="0"/>
          <p:nvPr/>
        </p:nvPicPr>
        <p:blipFill rotWithShape="1">
          <a:blip r:embed="rId3">
            <a:alphaModFix/>
          </a:blip>
          <a:srcRect b="0" l="0" r="0" t="0"/>
          <a:stretch/>
        </p:blipFill>
        <p:spPr>
          <a:xfrm>
            <a:off x="6781800" y="171450"/>
            <a:ext cx="1516856" cy="892969"/>
          </a:xfrm>
          <a:prstGeom prst="rect">
            <a:avLst/>
          </a:prstGeom>
          <a:noFill/>
          <a:ln>
            <a:noFill/>
          </a:ln>
        </p:spPr>
      </p:pic>
      <p:sp>
        <p:nvSpPr>
          <p:cNvPr id="4772" name="Google Shape;4772;p679"/>
          <p:cNvSpPr txBox="1"/>
          <p:nvPr>
            <p:ph idx="1" type="body"/>
          </p:nvPr>
        </p:nvSpPr>
        <p:spPr>
          <a:xfrm>
            <a:off x="15240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Personality can be defined as “the complex of characteristics that distinguishes an individual or a nation or group; especially : the totality of an individual’s behavioral and emotional characteristics”. </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Understanding personalities is a vital part of being a manager.</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People are different and that’s a fact and to better understand how to interact and engage with them it is important to understand what type of personality your dealing with.</a:t>
            </a:r>
            <a:endParaRPr/>
          </a:p>
          <a:p>
            <a:pPr indent="-288925" lvl="0" marL="365125" marR="0" rtl="0" algn="l">
              <a:lnSpc>
                <a:spcPct val="100000"/>
              </a:lnSpc>
              <a:spcBef>
                <a:spcPts val="600"/>
              </a:spcBef>
              <a:spcAft>
                <a:spcPts val="0"/>
              </a:spcAft>
              <a:buClr>
                <a:schemeClr val="accent1"/>
              </a:buClr>
              <a:buSzPts val="1120"/>
              <a:buFont typeface="Cabin"/>
              <a:buChar char="●"/>
            </a:pPr>
            <a:r>
              <a:rPr b="0" i="0" lang="zh-CN" sz="1400" u="none" cap="none" strike="noStrike">
                <a:solidFill>
                  <a:schemeClr val="dk1"/>
                </a:solidFill>
                <a:latin typeface="Cabin"/>
                <a:ea typeface="Cabin"/>
                <a:cs typeface="Cabin"/>
                <a:sym typeface="Cabin"/>
              </a:rPr>
              <a:t>Having an understanding of personality and learning styles of individuals in your organization can generate a productive pleasant place to work.</a:t>
            </a:r>
            <a:endParaRPr/>
          </a:p>
        </p:txBody>
      </p:sp>
      <p:sp>
        <p:nvSpPr>
          <p:cNvPr id="4773" name="Google Shape;4773;p679"/>
          <p:cNvSpPr txBox="1"/>
          <p:nvPr/>
        </p:nvSpPr>
        <p:spPr>
          <a:xfrm>
            <a:off x="5334000" y="1143000"/>
            <a:ext cx="3505200" cy="9717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120"/>
              <a:buFont typeface="Cabin"/>
              <a:buChar char="●"/>
            </a:pPr>
            <a:r>
              <a:rPr b="0" i="0" lang="zh-CN" sz="4000" u="none" cap="none" strike="noStrike">
                <a:solidFill>
                  <a:schemeClr val="dk1"/>
                </a:solidFill>
                <a:latin typeface="Cabin"/>
                <a:ea typeface="Cabin"/>
                <a:cs typeface="Cabin"/>
                <a:sym typeface="Cabin"/>
              </a:rPr>
              <a:t>The Myers-Briggs personality test is a tool that a manager can use to define the personality of individuals in the organization.</a:t>
            </a:r>
            <a:endParaRPr b="0" i="0" sz="1400" u="none" cap="none" strike="noStrike">
              <a:solidFill>
                <a:srgbClr val="000000"/>
              </a:solidFill>
              <a:latin typeface="Arial"/>
              <a:ea typeface="Arial"/>
              <a:cs typeface="Arial"/>
              <a:sym typeface="Arial"/>
            </a:endParaRPr>
          </a:p>
        </p:txBody>
      </p:sp>
      <p:pic>
        <p:nvPicPr>
          <p:cNvPr id="4774" name="Google Shape;4774;p679"/>
          <p:cNvPicPr preferRelativeResize="0"/>
          <p:nvPr/>
        </p:nvPicPr>
        <p:blipFill rotWithShape="1">
          <a:blip r:embed="rId4">
            <a:alphaModFix/>
          </a:blip>
          <a:srcRect b="0" l="0" r="0" t="0"/>
          <a:stretch/>
        </p:blipFill>
        <p:spPr>
          <a:xfrm>
            <a:off x="5435600" y="2628900"/>
            <a:ext cx="2476500" cy="1857375"/>
          </a:xfrm>
          <a:prstGeom prst="rect">
            <a:avLst/>
          </a:prstGeom>
          <a:noFill/>
          <a:ln>
            <a:noFill/>
          </a:ln>
        </p:spPr>
      </p:pic>
      <p:pic>
        <p:nvPicPr>
          <p:cNvPr id="4775" name="Google Shape;4775;p679"/>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9" name="Shape 4779"/>
        <p:cNvGrpSpPr/>
        <p:nvPr/>
      </p:nvGrpSpPr>
      <p:grpSpPr>
        <a:xfrm>
          <a:off x="0" y="0"/>
          <a:ext cx="0" cy="0"/>
          <a:chOff x="0" y="0"/>
          <a:chExt cx="0" cy="0"/>
        </a:xfrm>
      </p:grpSpPr>
      <p:sp>
        <p:nvSpPr>
          <p:cNvPr id="4780" name="Google Shape;4780;p680"/>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The Test</a:t>
            </a:r>
            <a:endParaRPr/>
          </a:p>
        </p:txBody>
      </p:sp>
      <p:sp>
        <p:nvSpPr>
          <p:cNvPr id="4781" name="Google Shape;4781;p680"/>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615950" lvl="0" marL="692150" marR="0" rtl="0" algn="l">
              <a:lnSpc>
                <a:spcPct val="100000"/>
              </a:lnSpc>
              <a:spcBef>
                <a:spcPts val="0"/>
              </a:spcBef>
              <a:spcAft>
                <a:spcPts val="0"/>
              </a:spcAft>
              <a:buClr>
                <a:schemeClr val="accent1"/>
              </a:buClr>
              <a:buSzPts val="1400"/>
              <a:buFont typeface="Cabin"/>
              <a:buNone/>
            </a:pPr>
            <a:r>
              <a:rPr b="0" i="0" lang="zh-CN" sz="1000" u="none" cap="none" strike="noStrike">
                <a:solidFill>
                  <a:srgbClr val="82B3B7"/>
                </a:solidFill>
                <a:latin typeface="Cabin"/>
                <a:ea typeface="Cabin"/>
                <a:cs typeface="Cabin"/>
                <a:sym typeface="Cabin"/>
              </a:rPr>
              <a:t>The test is broken down into four categories.</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Favorite World:</a:t>
            </a:r>
            <a:r>
              <a:rPr b="0" i="0" lang="zh-CN" sz="1400" u="none" cap="none" strike="noStrike">
                <a:solidFill>
                  <a:schemeClr val="dk1"/>
                </a:solidFill>
                <a:latin typeface="Cabin"/>
                <a:ea typeface="Cabin"/>
                <a:cs typeface="Cabin"/>
                <a:sym typeface="Cabin"/>
              </a:rPr>
              <a:t> Do you prefer to focus on the outer world or your own inner world?  This is called </a:t>
            </a:r>
            <a:r>
              <a:rPr b="0" i="1" lang="zh-CN" sz="1600" u="sng" cap="none" strike="noStrike">
                <a:solidFill>
                  <a:srgbClr val="AB5AC5"/>
                </a:solidFill>
                <a:latin typeface="Cabin"/>
                <a:ea typeface="Cabin"/>
                <a:cs typeface="Cabin"/>
                <a:sym typeface="Cabin"/>
              </a:rPr>
              <a:t>Extraversion</a:t>
            </a:r>
            <a:r>
              <a:rPr b="0" i="0" lang="zh-CN" sz="1400" u="none" cap="none" strike="noStrike">
                <a:solidFill>
                  <a:schemeClr val="dk1"/>
                </a:solidFill>
                <a:latin typeface="Cabin"/>
                <a:ea typeface="Cabin"/>
                <a:cs typeface="Cabin"/>
                <a:sym typeface="Cabin"/>
              </a:rPr>
              <a:t> (E) or </a:t>
            </a:r>
            <a:r>
              <a:rPr b="0" i="1" lang="zh-CN" sz="1400" u="sng" cap="none" strike="noStrike">
                <a:solidFill>
                  <a:schemeClr val="dk1"/>
                </a:solidFill>
                <a:latin typeface="Cabin"/>
                <a:ea typeface="Cabin"/>
                <a:cs typeface="Cabin"/>
                <a:sym typeface="Cabin"/>
              </a:rPr>
              <a:t>Introversion</a:t>
            </a:r>
            <a:r>
              <a:rPr b="0" i="0" lang="zh-CN" sz="1400" u="none" cap="none" strike="noStrike">
                <a:solidFill>
                  <a:schemeClr val="dk1"/>
                </a:solidFill>
                <a:latin typeface="Cabin"/>
                <a:ea typeface="Cabin"/>
                <a:cs typeface="Cabin"/>
                <a:sym typeface="Cabin"/>
              </a:rPr>
              <a:t> (I)</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Information:</a:t>
            </a:r>
            <a:r>
              <a:rPr b="0" i="0" lang="zh-CN" sz="1400" u="none" cap="none" strike="noStrike">
                <a:solidFill>
                  <a:schemeClr val="dk1"/>
                </a:solidFill>
                <a:latin typeface="Cabin"/>
                <a:ea typeface="Cabin"/>
                <a:cs typeface="Cabin"/>
                <a:sym typeface="Cabin"/>
              </a:rPr>
              <a:t> Do you prefer to focus on the basic information you take in or do you prefer to interrupt and add meaning? This is called </a:t>
            </a:r>
            <a:r>
              <a:rPr b="0" i="1" lang="zh-CN" sz="1400" u="sng" cap="none" strike="noStrike">
                <a:solidFill>
                  <a:schemeClr val="dk1"/>
                </a:solidFill>
                <a:latin typeface="Cabin"/>
                <a:ea typeface="Cabin"/>
                <a:cs typeface="Cabin"/>
                <a:sym typeface="Cabin"/>
              </a:rPr>
              <a:t>Sensing </a:t>
            </a:r>
            <a:r>
              <a:rPr b="0" i="0" lang="zh-CN" sz="1400" u="none" cap="none" strike="noStrike">
                <a:solidFill>
                  <a:schemeClr val="dk1"/>
                </a:solidFill>
                <a:latin typeface="Cabin"/>
                <a:ea typeface="Cabin"/>
                <a:cs typeface="Cabin"/>
                <a:sym typeface="Cabin"/>
              </a:rPr>
              <a:t>(S) or </a:t>
            </a:r>
            <a:r>
              <a:rPr b="0" i="1" lang="zh-CN" sz="1400" u="sng" cap="none" strike="noStrike">
                <a:solidFill>
                  <a:schemeClr val="dk1"/>
                </a:solidFill>
                <a:latin typeface="Cabin"/>
                <a:ea typeface="Cabin"/>
                <a:cs typeface="Cabin"/>
                <a:sym typeface="Cabin"/>
              </a:rPr>
              <a:t>Intuition</a:t>
            </a:r>
            <a:r>
              <a:rPr b="0" i="0" lang="zh-CN" sz="4000" u="none" cap="none" strike="noStrike">
                <a:solidFill>
                  <a:srgbClr val="07C64D"/>
                </a:solidFill>
                <a:latin typeface="Cabin"/>
                <a:ea typeface="Cabin"/>
                <a:cs typeface="Cabin"/>
                <a:sym typeface="Cabin"/>
              </a:rPr>
              <a:t> (N)</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400" u="none" cap="none" strike="noStrike">
                <a:solidFill>
                  <a:schemeClr val="dk1"/>
                </a:solidFill>
                <a:latin typeface="Cabin"/>
                <a:ea typeface="Cabin"/>
                <a:cs typeface="Cabin"/>
                <a:sym typeface="Cabin"/>
              </a:rPr>
              <a:t>Decisions: </a:t>
            </a:r>
            <a:r>
              <a:rPr b="0" i="0" lang="zh-CN" sz="1400" u="none" cap="none" strike="noStrike">
                <a:solidFill>
                  <a:schemeClr val="dk1"/>
                </a:solidFill>
                <a:latin typeface="Cabin"/>
                <a:ea typeface="Cabin"/>
                <a:cs typeface="Cabin"/>
                <a:sym typeface="Cabin"/>
              </a:rPr>
              <a:t>When making decisions, do you prefer to first look at logic and consistency or first look at the people and special circumstances? This is called </a:t>
            </a:r>
            <a:r>
              <a:rPr b="0" i="1" lang="zh-CN" sz="1400" u="sng" cap="none" strike="noStrike">
                <a:solidFill>
                  <a:schemeClr val="dk1"/>
                </a:solidFill>
                <a:latin typeface="Cabin"/>
                <a:ea typeface="Cabin"/>
                <a:cs typeface="Cabin"/>
                <a:sym typeface="Cabin"/>
              </a:rPr>
              <a:t>Thinking</a:t>
            </a:r>
            <a:r>
              <a:rPr b="0" i="0" lang="zh-CN" sz="1400" u="none" cap="none" strike="noStrike">
                <a:solidFill>
                  <a:schemeClr val="dk1"/>
                </a:solidFill>
                <a:latin typeface="Cabin"/>
                <a:ea typeface="Cabin"/>
                <a:cs typeface="Cabin"/>
                <a:sym typeface="Cabin"/>
              </a:rPr>
              <a:t> (T) or </a:t>
            </a:r>
            <a:r>
              <a:rPr b="0" i="1" lang="zh-CN" sz="3000" u="sng" cap="none" strike="noStrike">
                <a:solidFill>
                  <a:srgbClr val="6FA476"/>
                </a:solidFill>
                <a:latin typeface="Cabin"/>
                <a:ea typeface="Cabin"/>
                <a:cs typeface="Cabin"/>
                <a:sym typeface="Cabin"/>
              </a:rPr>
              <a:t>Feeling</a:t>
            </a:r>
            <a:r>
              <a:rPr b="0" i="0" lang="zh-CN" sz="1400" u="none" cap="none" strike="noStrike">
                <a:solidFill>
                  <a:schemeClr val="dk1"/>
                </a:solidFill>
                <a:latin typeface="Cabin"/>
                <a:ea typeface="Cabin"/>
                <a:cs typeface="Cabin"/>
                <a:sym typeface="Cabin"/>
              </a:rPr>
              <a:t> (F)</a:t>
            </a:r>
            <a:endParaRPr/>
          </a:p>
          <a:p>
            <a:pPr indent="-615950" lvl="0" marL="692150" marR="0" rtl="0" algn="l">
              <a:lnSpc>
                <a:spcPct val="100000"/>
              </a:lnSpc>
              <a:spcBef>
                <a:spcPts val="600"/>
              </a:spcBef>
              <a:spcAft>
                <a:spcPts val="0"/>
              </a:spcAft>
              <a:buClr>
                <a:schemeClr val="accent1"/>
              </a:buClr>
              <a:buSzPts val="1120"/>
              <a:buFont typeface="Cabin"/>
              <a:buAutoNum type="arabicPeriod"/>
            </a:pPr>
            <a:r>
              <a:rPr b="1" i="1" lang="zh-CN" sz="1600" u="none" cap="none" strike="noStrike">
                <a:solidFill>
                  <a:srgbClr val="6EE452"/>
                </a:solidFill>
                <a:latin typeface="Cabin"/>
                <a:ea typeface="Cabin"/>
                <a:cs typeface="Cabin"/>
                <a:sym typeface="Cabin"/>
              </a:rPr>
              <a:t>Structure:</a:t>
            </a:r>
            <a:r>
              <a:rPr b="0" i="0" lang="zh-CN" sz="1400" u="none" cap="none" strike="noStrike">
                <a:solidFill>
                  <a:schemeClr val="dk1"/>
                </a:solidFill>
                <a:latin typeface="Cabin"/>
                <a:ea typeface="Cabin"/>
                <a:cs typeface="Cabin"/>
                <a:sym typeface="Cabin"/>
              </a:rPr>
              <a:t>  In dealing with the outside world, do you prefer to get things decided or do you prefer to stay open to new information and options? This is called </a:t>
            </a:r>
            <a:r>
              <a:rPr b="0" i="1" lang="zh-CN" sz="1400" u="sng" cap="none" strike="noStrike">
                <a:solidFill>
                  <a:schemeClr val="dk1"/>
                </a:solidFill>
                <a:latin typeface="Cabin"/>
                <a:ea typeface="Cabin"/>
                <a:cs typeface="Cabin"/>
                <a:sym typeface="Cabin"/>
              </a:rPr>
              <a:t>Judging </a:t>
            </a:r>
            <a:r>
              <a:rPr b="0" i="0" lang="zh-CN" sz="1400" u="none" cap="none" strike="noStrike">
                <a:solidFill>
                  <a:schemeClr val="dk1"/>
                </a:solidFill>
                <a:latin typeface="Cabin"/>
                <a:ea typeface="Cabin"/>
                <a:cs typeface="Cabin"/>
                <a:sym typeface="Cabin"/>
              </a:rPr>
              <a:t>(J) or </a:t>
            </a:r>
            <a:r>
              <a:rPr b="0" i="1" lang="zh-CN" sz="1400" u="sng" cap="none" strike="noStrike">
                <a:solidFill>
                  <a:schemeClr val="dk1"/>
                </a:solidFill>
                <a:latin typeface="Cabin"/>
                <a:ea typeface="Cabin"/>
                <a:cs typeface="Cabin"/>
                <a:sym typeface="Cabin"/>
              </a:rPr>
              <a:t>Perceiving</a:t>
            </a:r>
            <a:r>
              <a:rPr b="0" i="0" lang="zh-CN" sz="1400" u="none" cap="none" strike="noStrike">
                <a:solidFill>
                  <a:schemeClr val="dk1"/>
                </a:solidFill>
                <a:latin typeface="Cabin"/>
                <a:ea typeface="Cabin"/>
                <a:cs typeface="Cabin"/>
                <a:sym typeface="Cabin"/>
              </a:rPr>
              <a:t> (P)</a:t>
            </a:r>
            <a:endParaRPr/>
          </a:p>
        </p:txBody>
      </p:sp>
      <p:sp>
        <p:nvSpPr>
          <p:cNvPr id="4782" name="Google Shape;4782;p680"/>
          <p:cNvSpPr txBox="1"/>
          <p:nvPr/>
        </p:nvSpPr>
        <p:spPr>
          <a:xfrm>
            <a:off x="1355725" y="4200525"/>
            <a:ext cx="74835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680"/>
          <p:cNvSpPr txBox="1"/>
          <p:nvPr/>
        </p:nvSpPr>
        <p:spPr>
          <a:xfrm>
            <a:off x="1195387" y="4143375"/>
            <a:ext cx="7643700" cy="1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bin"/>
              <a:buNone/>
            </a:pPr>
            <a:r>
              <a:rPr b="0" i="0" lang="zh-CN" sz="900" u="none" cap="none" strike="noStrike">
                <a:solidFill>
                  <a:schemeClr val="dk1"/>
                </a:solidFill>
                <a:latin typeface="Cabin"/>
                <a:ea typeface="Cabin"/>
                <a:cs typeface="Cabin"/>
                <a:sym typeface="Cabin"/>
              </a:rPr>
              <a:t>Excerpts taken from MBTI® Manuel.  </a:t>
            </a:r>
            <a:r>
              <a:rPr b="0" i="1" lang="zh-CN" sz="900" u="none" cap="none" strike="noStrike">
                <a:solidFill>
                  <a:schemeClr val="dk1"/>
                </a:solidFill>
                <a:latin typeface="Cabin"/>
                <a:ea typeface="Cabin"/>
                <a:cs typeface="Cabin"/>
                <a:sym typeface="Cabin"/>
              </a:rPr>
              <a:t>A Guide to the Development and Use of the Myers-Briggs Type Indicator®.</a:t>
            </a:r>
            <a:r>
              <a:rPr b="0" i="0" lang="zh-CN" sz="900" u="none" cap="none" strike="noStrike">
                <a:solidFill>
                  <a:schemeClr val="dk1"/>
                </a:solidFill>
                <a:latin typeface="Cabin"/>
                <a:ea typeface="Cabin"/>
                <a:cs typeface="Cabin"/>
                <a:sym typeface="Cabin"/>
              </a:rPr>
              <a:t> </a:t>
            </a:r>
            <a:endParaRPr b="0" i="0" sz="1400" u="none" cap="none" strike="noStrike">
              <a:solidFill>
                <a:srgbClr val="000000"/>
              </a:solidFill>
              <a:latin typeface="Arial"/>
              <a:ea typeface="Arial"/>
              <a:cs typeface="Arial"/>
              <a:sym typeface="Arial"/>
            </a:endParaRPr>
          </a:p>
        </p:txBody>
      </p:sp>
      <p:pic>
        <p:nvPicPr>
          <p:cNvPr id="4784" name="Google Shape;4784;p680"/>
          <p:cNvPicPr preferRelativeResize="0"/>
          <p:nvPr/>
        </p:nvPicPr>
        <p:blipFill rotWithShape="1">
          <a:blip r:embed="rId3">
            <a:alphaModFix/>
          </a:blip>
          <a:srcRect b="0" l="0" r="0" t="0"/>
          <a:stretch/>
        </p:blipFill>
        <p:spPr>
          <a:xfrm>
            <a:off x="7100887" y="3031331"/>
            <a:ext cx="1509713" cy="2114550"/>
          </a:xfrm>
          <a:prstGeom prst="rect">
            <a:avLst/>
          </a:prstGeom>
          <a:noFill/>
          <a:ln>
            <a:noFill/>
          </a:ln>
        </p:spPr>
      </p:pic>
      <p:pic>
        <p:nvPicPr>
          <p:cNvPr id="4785" name="Google Shape;4785;p680"/>
          <p:cNvPicPr preferRelativeResize="0"/>
          <p:nvPr/>
        </p:nvPicPr>
        <p:blipFill rotWithShape="1">
          <a:blip r:embed="rId4">
            <a:alphaModFix/>
          </a:blip>
          <a:srcRect b="0" l="0" r="0" t="0"/>
          <a:stretch/>
        </p:blipFill>
        <p:spPr>
          <a:xfrm>
            <a:off x="6858000" y="171450"/>
            <a:ext cx="971550" cy="966788"/>
          </a:xfrm>
          <a:prstGeom prst="rect">
            <a:avLst/>
          </a:prstGeom>
          <a:noFill/>
          <a:ln>
            <a:noFill/>
          </a:ln>
        </p:spPr>
      </p:pic>
      <p:pic>
        <p:nvPicPr>
          <p:cNvPr id="4786" name="Google Shape;4786;p680"/>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1" name="Shape 4791"/>
        <p:cNvGrpSpPr/>
        <p:nvPr/>
      </p:nvGrpSpPr>
      <p:grpSpPr>
        <a:xfrm>
          <a:off x="0" y="0"/>
          <a:ext cx="0" cy="0"/>
          <a:chOff x="0" y="0"/>
          <a:chExt cx="0" cy="0"/>
        </a:xfrm>
      </p:grpSpPr>
      <p:sp>
        <p:nvSpPr>
          <p:cNvPr id="4792" name="Google Shape;4792;p681"/>
          <p:cNvSpPr txBox="1"/>
          <p:nvPr>
            <p:ph type="title"/>
          </p:nvPr>
        </p:nvSpPr>
        <p:spPr>
          <a:xfrm>
            <a:off x="1150937" y="0"/>
            <a:ext cx="77931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none" cap="none" strike="noStrike">
                <a:solidFill>
                  <a:srgbClr val="572314"/>
                </a:solidFill>
                <a:latin typeface="Cabin"/>
                <a:ea typeface="Cabin"/>
                <a:cs typeface="Cabin"/>
                <a:sym typeface="Cabin"/>
              </a:rPr>
              <a:t>Type and Work Environments</a:t>
            </a:r>
            <a:endParaRPr/>
          </a:p>
        </p:txBody>
      </p:sp>
      <p:sp>
        <p:nvSpPr>
          <p:cNvPr id="4793" name="Google Shape;4793;p681"/>
          <p:cNvSpPr txBox="1"/>
          <p:nvPr>
            <p:ph idx="1" type="body"/>
          </p:nvPr>
        </p:nvSpPr>
        <p:spPr>
          <a:xfrm>
            <a:off x="143510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1" i="0" lang="zh-CN" sz="2800" u="none" cap="none" strike="noStrike">
                <a:solidFill>
                  <a:srgbClr val="AD16A2"/>
                </a:solidFill>
                <a:latin typeface="Cabin"/>
                <a:ea typeface="Cabin"/>
                <a:cs typeface="Cabin"/>
                <a:sym typeface="Cabin"/>
              </a:rPr>
              <a:t>Extraverts..</a:t>
            </a:r>
            <a:endParaRPr/>
          </a:p>
          <a:p>
            <a:pPr indent="-288925" lvl="0" marL="365125" marR="0" rtl="0" algn="l">
              <a:lnSpc>
                <a:spcPct val="100000"/>
              </a:lnSpc>
              <a:spcBef>
                <a:spcPts val="600"/>
              </a:spcBef>
              <a:spcAft>
                <a:spcPts val="0"/>
              </a:spcAft>
              <a:buClr>
                <a:schemeClr val="accent1"/>
              </a:buClr>
              <a:buSzPts val="2240"/>
              <a:buFont typeface="Cabin"/>
              <a:buChar char="●"/>
            </a:pPr>
            <a:r>
              <a:rPr b="0" i="0" lang="zh-CN" sz="2800" u="none" cap="none" strike="noStrike">
                <a:solidFill>
                  <a:srgbClr val="C23B9A"/>
                </a:solidFill>
                <a:latin typeface="Cabin"/>
                <a:ea typeface="Cabin"/>
                <a:cs typeface="Cabin"/>
                <a:sym typeface="Cabin"/>
              </a:rPr>
              <a:t>Like variety and action</a:t>
            </a:r>
            <a:endParaRPr/>
          </a:p>
          <a:p>
            <a:pPr indent="-288925" lvl="0" marL="365125" marR="0" rtl="0" algn="l">
              <a:lnSpc>
                <a:spcPct val="100000"/>
              </a:lnSpc>
              <a:spcBef>
                <a:spcPts val="600"/>
              </a:spcBef>
              <a:spcAft>
                <a:spcPts val="0"/>
              </a:spcAft>
              <a:buClr>
                <a:schemeClr val="accent1"/>
              </a:buClr>
              <a:buSzPts val="2240"/>
              <a:buFont typeface="Cabin"/>
              <a:buChar char="●"/>
            </a:pPr>
            <a:r>
              <a:rPr b="1" i="1" lang="zh-CN" sz="2800" u="sng" cap="none" strike="noStrike">
                <a:solidFill>
                  <a:srgbClr val="19FA3C"/>
                </a:solidFill>
                <a:latin typeface="Cabin"/>
                <a:ea typeface="Cabin"/>
                <a:cs typeface="Cabin"/>
                <a:sym typeface="Cabin"/>
              </a:rPr>
              <a:t>Tend to be faster, dislike complicated procedures (ES)</a:t>
            </a:r>
            <a:endParaRPr/>
          </a:p>
          <a:p>
            <a:pPr indent="-288925" lvl="0" marL="365125" marR="0" rtl="0" algn="l">
              <a:lnSpc>
                <a:spcPct val="100000"/>
              </a:lnSpc>
              <a:spcBef>
                <a:spcPts val="600"/>
              </a:spcBef>
              <a:spcAft>
                <a:spcPts val="0"/>
              </a:spcAft>
              <a:buClr>
                <a:schemeClr val="accent1"/>
              </a:buClr>
              <a:buSzPts val="2240"/>
              <a:buFont typeface="Cabin"/>
              <a:buChar char="●"/>
            </a:pPr>
            <a:r>
              <a:rPr b="0" i="1" lang="zh-CN" sz="2800" u="none" cap="none" strike="noStrike">
                <a:solidFill>
                  <a:srgbClr val="90DC12"/>
                </a:solidFill>
                <a:latin typeface="Cabin"/>
                <a:ea typeface="Cabin"/>
                <a:cs typeface="Cabin"/>
                <a:sym typeface="Cabin"/>
              </a:rPr>
              <a:t>Good “greeters” (EF)</a:t>
            </a:r>
            <a:endParaRPr/>
          </a:p>
          <a:p>
            <a:pPr indent="-288925" lvl="0" marL="365125" marR="0" rtl="0" algn="l">
              <a:lnSpc>
                <a:spcPct val="100000"/>
              </a:lnSpc>
              <a:spcBef>
                <a:spcPts val="600"/>
              </a:spcBef>
              <a:spcAft>
                <a:spcPts val="0"/>
              </a:spcAft>
              <a:buClr>
                <a:schemeClr val="accent1"/>
              </a:buClr>
              <a:buSzPts val="2240"/>
              <a:buFont typeface="Cabin"/>
              <a:buChar char="●"/>
            </a:pPr>
            <a:r>
              <a:rPr b="1" i="1" lang="zh-CN" sz="2800" u="none" cap="none" strike="noStrike">
                <a:solidFill>
                  <a:srgbClr val="E9DED7"/>
                </a:solidFill>
                <a:latin typeface="Cabin"/>
                <a:ea typeface="Cabin"/>
                <a:cs typeface="Cabin"/>
                <a:sym typeface="Cabin"/>
              </a:rPr>
              <a:t>Impatient with long, slow jobs done alone</a:t>
            </a:r>
            <a:endParaRPr/>
          </a:p>
          <a:p>
            <a:pPr indent="-146684" lvl="0" marL="365125" marR="0" rtl="0" algn="l">
              <a:lnSpc>
                <a:spcPct val="100000"/>
              </a:lnSpc>
              <a:spcBef>
                <a:spcPts val="600"/>
              </a:spcBef>
              <a:spcAft>
                <a:spcPts val="0"/>
              </a:spcAft>
              <a:buClr>
                <a:schemeClr val="accent1"/>
              </a:buClr>
              <a:buSzPts val="2240"/>
              <a:buFont typeface="Cabin"/>
              <a:buNone/>
            </a:pPr>
            <a:r>
              <a:t/>
            </a:r>
            <a:endParaRPr/>
          </a:p>
        </p:txBody>
      </p:sp>
      <p:sp>
        <p:nvSpPr>
          <p:cNvPr id="4794" name="Google Shape;4794;p681"/>
          <p:cNvSpPr txBox="1"/>
          <p:nvPr>
            <p:ph idx="2" type="body"/>
          </p:nvPr>
        </p:nvSpPr>
        <p:spPr>
          <a:xfrm>
            <a:off x="5276850" y="1143000"/>
            <a:ext cx="3657600" cy="34980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400"/>
              <a:buFont typeface="Cabin"/>
              <a:buNone/>
            </a:pPr>
            <a:r>
              <a:rPr b="0" i="0" lang="zh-CN" sz="2400" u="none" cap="none" strike="noStrike">
                <a:solidFill>
                  <a:schemeClr val="dk1"/>
                </a:solidFill>
                <a:latin typeface="Cabin"/>
                <a:ea typeface="Cabin"/>
                <a:cs typeface="Cabin"/>
                <a:sym typeface="Cabin"/>
              </a:rPr>
              <a:t>Introverts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Like quiet for concentration</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Careful with details (IS)</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Trouble with names &amp; faces (IT)</a:t>
            </a:r>
            <a:endParaRPr/>
          </a:p>
          <a:p>
            <a:pPr indent="-288925" lvl="0" marL="365125" marR="0" rtl="0" algn="l">
              <a:lnSpc>
                <a:spcPct val="100000"/>
              </a:lnSpc>
              <a:spcBef>
                <a:spcPts val="600"/>
              </a:spcBef>
              <a:spcAft>
                <a:spcPts val="0"/>
              </a:spcAft>
              <a:buClr>
                <a:schemeClr val="accent1"/>
              </a:buClr>
              <a:buSzPts val="1920"/>
              <a:buFont typeface="Cabin"/>
              <a:buChar char="●"/>
            </a:pPr>
            <a:r>
              <a:rPr b="0" i="0" lang="zh-CN" sz="2400" u="none" cap="none" strike="noStrike">
                <a:solidFill>
                  <a:schemeClr val="dk1"/>
                </a:solidFill>
                <a:latin typeface="Cabin"/>
                <a:ea typeface="Cabin"/>
                <a:cs typeface="Cabin"/>
                <a:sym typeface="Cabin"/>
              </a:rPr>
              <a:t>Can work for long periods of time on a project without interruptions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8" name="Shape 4798"/>
        <p:cNvGrpSpPr/>
        <p:nvPr/>
      </p:nvGrpSpPr>
      <p:grpSpPr>
        <a:xfrm>
          <a:off x="0" y="0"/>
          <a:ext cx="0" cy="0"/>
          <a:chOff x="0" y="0"/>
          <a:chExt cx="0" cy="0"/>
        </a:xfrm>
      </p:grpSpPr>
      <p:sp>
        <p:nvSpPr>
          <p:cNvPr id="4799" name="Google Shape;4799;p682"/>
          <p:cNvSpPr txBox="1"/>
          <p:nvPr>
            <p:ph type="title"/>
          </p:nvPr>
        </p:nvSpPr>
        <p:spPr>
          <a:xfrm>
            <a:off x="1435100" y="154483"/>
            <a:ext cx="7499400" cy="6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Cabin"/>
              <a:buNone/>
            </a:pPr>
            <a:r>
              <a:rPr b="0" i="0" lang="zh-CN" sz="4300" u="sng" cap="none" strike="noStrike">
                <a:solidFill>
                  <a:srgbClr val="CCC52D"/>
                </a:solidFill>
                <a:latin typeface="Cabin"/>
                <a:ea typeface="Cabin"/>
                <a:cs typeface="Cabin"/>
                <a:sym typeface="Cabin"/>
              </a:rPr>
              <a:t>Perceiving ( P )</a:t>
            </a:r>
            <a:endParaRPr/>
          </a:p>
        </p:txBody>
      </p:sp>
      <p:sp>
        <p:nvSpPr>
          <p:cNvPr id="4800" name="Google Shape;4800;p682"/>
          <p:cNvSpPr txBox="1"/>
          <p:nvPr>
            <p:ph idx="1" type="body"/>
          </p:nvPr>
        </p:nvSpPr>
        <p:spPr>
          <a:xfrm>
            <a:off x="1435100" y="814388"/>
            <a:ext cx="7499400" cy="2700600"/>
          </a:xfrm>
          <a:prstGeom prst="rect">
            <a:avLst/>
          </a:prstGeom>
          <a:noFill/>
          <a:ln>
            <a:noFill/>
          </a:ln>
        </p:spPr>
        <p:txBody>
          <a:bodyPr anchorCtr="0" anchor="t" bIns="45700" lIns="91425" spcFirstLastPara="1" rIns="91425" wrap="square" tIns="45700">
            <a:noAutofit/>
          </a:bodyPr>
          <a:lstStyle/>
          <a:p>
            <a:pPr indent="-288925" lvl="0" marL="365125" marR="0" rtl="0" algn="l">
              <a:lnSpc>
                <a:spcPct val="100000"/>
              </a:lnSpc>
              <a:spcBef>
                <a:spcPts val="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Moves into action with out a plan</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Multitask and mixes work with pleasure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Tolerant of deadlines, dose best work under pressure</a:t>
            </a:r>
            <a:endParaRPr/>
          </a:p>
          <a:p>
            <a:pPr indent="-288925" lvl="0" marL="365125" marR="0" rtl="0" algn="l">
              <a:lnSpc>
                <a:spcPct val="100000"/>
              </a:lnSpc>
              <a:spcBef>
                <a:spcPts val="600"/>
              </a:spcBef>
              <a:spcAft>
                <a:spcPts val="0"/>
              </a:spcAft>
              <a:buClr>
                <a:schemeClr val="accent1"/>
              </a:buClr>
              <a:buSzPts val="1280"/>
              <a:buFont typeface="Cabin"/>
              <a:buChar char="●"/>
            </a:pPr>
            <a:r>
              <a:rPr b="0" i="0" lang="zh-CN" sz="1600" u="none" cap="none" strike="noStrike">
                <a:solidFill>
                  <a:schemeClr val="dk1"/>
                </a:solidFill>
                <a:latin typeface="Cabin"/>
                <a:ea typeface="Cabin"/>
                <a:cs typeface="Cabin"/>
                <a:sym typeface="Cabin"/>
              </a:rPr>
              <a:t>Avoids commitments that interfere with flexibility, freedom, and variety</a:t>
            </a:r>
            <a:endParaRPr/>
          </a:p>
        </p:txBody>
      </p:sp>
      <p:pic>
        <p:nvPicPr>
          <p:cNvPr id="4801" name="Google Shape;4801;p682"/>
          <p:cNvPicPr preferRelativeResize="0"/>
          <p:nvPr/>
        </p:nvPicPr>
        <p:blipFill rotWithShape="1">
          <a:blip r:embed="rId3">
            <a:alphaModFix/>
          </a:blip>
          <a:srcRect b="0" l="0" r="0" t="0"/>
          <a:stretch/>
        </p:blipFill>
        <p:spPr>
          <a:xfrm>
            <a:off x="7391400" y="228600"/>
            <a:ext cx="1072753" cy="972741"/>
          </a:xfrm>
          <a:prstGeom prst="rect">
            <a:avLst/>
          </a:prstGeom>
          <a:noFill/>
          <a:ln>
            <a:noFill/>
          </a:ln>
        </p:spPr>
      </p:pic>
      <p:pic>
        <p:nvPicPr>
          <p:cNvPr id="4802" name="Google Shape;4802;p682"/>
          <p:cNvPicPr preferRelativeResize="0"/>
          <p:nvPr/>
        </p:nvPicPr>
        <p:blipFill rotWithShape="1">
          <a:blip r:embed="rId4">
            <a:alphaModFix/>
          </a:blip>
          <a:srcRect b="0" l="0" r="0" t="0"/>
          <a:stretch/>
        </p:blipFill>
        <p:spPr>
          <a:xfrm>
            <a:off x="3276600" y="2171700"/>
            <a:ext cx="2143125" cy="2843213"/>
          </a:xfrm>
          <a:prstGeom prst="rect">
            <a:avLst/>
          </a:prstGeom>
          <a:noFill/>
          <a:ln>
            <a:noFill/>
          </a:ln>
        </p:spPr>
      </p:pic>
      <p:pic>
        <p:nvPicPr>
          <p:cNvPr id="4803" name="Google Shape;4803;p682"/>
          <p:cNvPicPr preferRelativeResize="0"/>
          <p:nvPr/>
        </p:nvPicPr>
        <p:blipFill rotWithShape="1">
          <a:blip r:embed="rId5">
            <a:alphaModFix/>
          </a:blip>
          <a:srcRect b="0" l="0" r="0" t="0"/>
          <a:stretch/>
        </p:blipFill>
        <p:spPr>
          <a:xfrm>
            <a:off x="4419600" y="2457450"/>
            <a:ext cx="228600" cy="228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7" name="Shape 4807"/>
        <p:cNvGrpSpPr/>
        <p:nvPr/>
      </p:nvGrpSpPr>
      <p:grpSpPr>
        <a:xfrm>
          <a:off x="0" y="0"/>
          <a:ext cx="0" cy="0"/>
          <a:chOff x="0" y="0"/>
          <a:chExt cx="0" cy="0"/>
        </a:xfrm>
      </p:grpSpPr>
      <p:sp>
        <p:nvSpPr>
          <p:cNvPr id="4808" name="Google Shape;4808;p683"/>
          <p:cNvSpPr txBox="1"/>
          <p:nvPr>
            <p:ph type="ctrTitle"/>
          </p:nvPr>
        </p:nvSpPr>
        <p:spPr>
          <a:xfrm>
            <a:off x="375775" y="844875"/>
            <a:ext cx="8282400" cy="210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i="1" lang="zh-CN" u="none"/>
              <a:t>Step 1</a:t>
            </a:r>
            <a:endParaRPr/>
          </a:p>
        </p:txBody>
      </p:sp>
      <p:sp>
        <p:nvSpPr>
          <p:cNvPr id="4809" name="Google Shape;4809;p683"/>
          <p:cNvSpPr txBox="1"/>
          <p:nvPr>
            <p:ph idx="1" type="subTitle"/>
          </p:nvPr>
        </p:nvSpPr>
        <p:spPr>
          <a:xfrm>
            <a:off x="311700" y="2834125"/>
            <a:ext cx="8520600" cy="22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CN"/>
              <a:t>tap on the google doc icon (download from app store if you don't have it)</a:t>
            </a:r>
            <a:endParaRPr/>
          </a:p>
        </p:txBody>
      </p:sp>
      <p:pic>
        <p:nvPicPr>
          <p:cNvPr id="4810" name="Google Shape;4810;p683"/>
          <p:cNvPicPr preferRelativeResize="0"/>
          <p:nvPr/>
        </p:nvPicPr>
        <p:blipFill rotWithShape="1">
          <a:blip r:embed="rId3">
            <a:alphaModFix/>
          </a:blip>
          <a:srcRect b="0" l="0" r="0" t="0"/>
          <a:stretch/>
        </p:blipFill>
        <p:spPr>
          <a:xfrm>
            <a:off x="6489700" y="0"/>
            <a:ext cx="2654300" cy="3327400"/>
          </a:xfrm>
          <a:prstGeom prst="rect">
            <a:avLst/>
          </a:prstGeom>
          <a:noFill/>
          <a:ln>
            <a:noFill/>
          </a:ln>
        </p:spPr>
      </p:pic>
      <p:sp>
        <p:nvSpPr>
          <p:cNvPr id="4811" name="Google Shape;4811;p683"/>
          <p:cNvSpPr/>
          <p:nvPr/>
        </p:nvSpPr>
        <p:spPr>
          <a:xfrm>
            <a:off x="7335654" y="1177550"/>
            <a:ext cx="962400" cy="972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5" name="Shape 4815"/>
        <p:cNvGrpSpPr/>
        <p:nvPr/>
      </p:nvGrpSpPr>
      <p:grpSpPr>
        <a:xfrm>
          <a:off x="0" y="0"/>
          <a:ext cx="0" cy="0"/>
          <a:chOff x="0" y="0"/>
          <a:chExt cx="0" cy="0"/>
        </a:xfrm>
      </p:grpSpPr>
      <p:sp>
        <p:nvSpPr>
          <p:cNvPr id="4816" name="Google Shape;4816;p684"/>
          <p:cNvSpPr txBox="1"/>
          <p:nvPr>
            <p:ph type="ctrTitle"/>
          </p:nvPr>
        </p:nvSpPr>
        <p:spPr>
          <a:xfrm>
            <a:off x="430800" y="1411064"/>
            <a:ext cx="8282400" cy="182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zh-CN"/>
              <a:t>Step 19</a:t>
            </a:r>
            <a:endParaRPr/>
          </a:p>
        </p:txBody>
      </p:sp>
      <p:sp>
        <p:nvSpPr>
          <p:cNvPr id="4817" name="Google Shape;4817;p684"/>
          <p:cNvSpPr txBox="1"/>
          <p:nvPr>
            <p:ph idx="1" type="subTitle"/>
          </p:nvPr>
        </p:nvSpPr>
        <p:spPr>
          <a:xfrm>
            <a:off x="311700" y="2929375"/>
            <a:ext cx="8520600" cy="14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br>
              <a:rPr lang="zh-CN"/>
            </a:br>
            <a:r>
              <a:rPr lang="zh-CN" sz="3000">
                <a:latin typeface="Courier New"/>
                <a:ea typeface="Courier New"/>
                <a:cs typeface="Courier New"/>
                <a:sym typeface="Courier New"/>
              </a:rPr>
              <a:t>if you don't like where your picture is, tap on your picture and choose the cut option.</a:t>
            </a:r>
            <a:endParaRPr/>
          </a:p>
        </p:txBody>
      </p:sp>
      <p:pic>
        <p:nvPicPr>
          <p:cNvPr id="4818" name="Google Shape;4818;p684"/>
          <p:cNvPicPr preferRelativeResize="0"/>
          <p:nvPr/>
        </p:nvPicPr>
        <p:blipFill rotWithShape="1">
          <a:blip r:embed="rId3">
            <a:alphaModFix/>
          </a:blip>
          <a:srcRect b="38023" l="15595" r="12802" t="46543"/>
          <a:stretch/>
        </p:blipFill>
        <p:spPr>
          <a:xfrm>
            <a:off x="1466850" y="0"/>
            <a:ext cx="7677151" cy="1987226"/>
          </a:xfrm>
          <a:prstGeom prst="rect">
            <a:avLst/>
          </a:prstGeom>
          <a:noFill/>
          <a:ln>
            <a:noFill/>
          </a:ln>
        </p:spPr>
      </p:pic>
      <p:sp>
        <p:nvSpPr>
          <p:cNvPr id="4819" name="Google Shape;4819;p684"/>
          <p:cNvSpPr/>
          <p:nvPr/>
        </p:nvSpPr>
        <p:spPr>
          <a:xfrm>
            <a:off x="3575050" y="1117225"/>
            <a:ext cx="971400" cy="870000"/>
          </a:xfrm>
          <a:prstGeom prst="ellipse">
            <a:avLst/>
          </a:prstGeom>
          <a:noFill/>
          <a:ln cap="flat" cmpd="sng" w="476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684"/>
          <p:cNvSpPr txBox="1"/>
          <p:nvPr/>
        </p:nvSpPr>
        <p:spPr>
          <a:xfrm>
            <a:off x="670560" y="2116582"/>
            <a:ext cx="7803000" cy="9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684"/>
          <p:cNvSpPr/>
          <p:nvPr/>
        </p:nvSpPr>
        <p:spPr>
          <a:xfrm rot="-3065231">
            <a:off x="2501006" y="-98570"/>
            <a:ext cx="838193" cy="1676341"/>
          </a:xfrm>
          <a:prstGeom prst="down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5" name="Shape 4825"/>
        <p:cNvGrpSpPr/>
        <p:nvPr/>
      </p:nvGrpSpPr>
      <p:grpSpPr>
        <a:xfrm>
          <a:off x="0" y="0"/>
          <a:ext cx="0" cy="0"/>
          <a:chOff x="0" y="0"/>
          <a:chExt cx="0" cy="0"/>
        </a:xfrm>
      </p:grpSpPr>
      <p:sp>
        <p:nvSpPr>
          <p:cNvPr id="4826" name="Google Shape;4826;p685"/>
          <p:cNvSpPr txBox="1"/>
          <p:nvPr>
            <p:ph type="title"/>
          </p:nvPr>
        </p:nvSpPr>
        <p:spPr>
          <a:xfrm>
            <a:off x="1043490" y="770748"/>
            <a:ext cx="7024800" cy="857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Questrial"/>
              <a:buNone/>
            </a:pPr>
            <a:r>
              <a:rPr b="0" i="0" lang="zh-CN" sz="1600" u="none" cap="none" strike="noStrike">
                <a:solidFill>
                  <a:schemeClr val="accent1"/>
                </a:solidFill>
                <a:latin typeface="Questrial"/>
                <a:ea typeface="Questrial"/>
                <a:cs typeface="Questrial"/>
                <a:sym typeface="Questrial"/>
              </a:rPr>
              <a:t>Subject</a:t>
            </a:r>
            <a:endParaRPr b="0" i="0" sz="4000" u="none" cap="none" strike="noStrike">
              <a:solidFill>
                <a:schemeClr val="accent1"/>
              </a:solidFill>
              <a:latin typeface="Questrial"/>
              <a:ea typeface="Questrial"/>
              <a:cs typeface="Questrial"/>
              <a:sym typeface="Questrial"/>
            </a:endParaRPr>
          </a:p>
        </p:txBody>
      </p:sp>
      <p:sp>
        <p:nvSpPr>
          <p:cNvPr id="4827" name="Google Shape;4827;p685"/>
          <p:cNvSpPr txBox="1"/>
          <p:nvPr>
            <p:ph idx="1" type="body"/>
          </p:nvPr>
        </p:nvSpPr>
        <p:spPr>
          <a:xfrm>
            <a:off x="1043492" y="1742739"/>
            <a:ext cx="6777300" cy="2631900"/>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Blank is NOT a subject.  Rarely do we send an email about nothing.  If an email is about nothing…don’t send it!</a:t>
            </a:r>
            <a:endParaRPr/>
          </a:p>
          <a:p>
            <a:pPr indent="-279400" lvl="0" marL="342900" marR="0" rtl="0" algn="l">
              <a:lnSpc>
                <a:spcPct val="100000"/>
              </a:lnSpc>
              <a:spcBef>
                <a:spcPts val="480"/>
              </a:spcBef>
              <a:spcAft>
                <a:spcPts val="0"/>
              </a:spcAft>
              <a:buClr>
                <a:schemeClr val="accent1"/>
              </a:buClr>
              <a:buSzPts val="1824"/>
              <a:buFont typeface="Noto Sans Symbols"/>
              <a:buChar char="○"/>
            </a:pPr>
            <a:r>
              <a:rPr b="0" i="0" lang="zh-CN" sz="2400" u="none" cap="none" strike="noStrike">
                <a:solidFill>
                  <a:schemeClr val="dk2"/>
                </a:solidFill>
                <a:latin typeface="Questrial"/>
                <a:ea typeface="Questrial"/>
                <a:cs typeface="Questrial"/>
                <a:sym typeface="Questrial"/>
              </a:rPr>
              <a:t>Brief 2-3 Words</a:t>
            </a:r>
            <a:endParaRPr/>
          </a:p>
          <a:p>
            <a:pPr indent="-163576" lvl="0" marL="342900" marR="0" rtl="0" algn="l">
              <a:lnSpc>
                <a:spcPct val="100000"/>
              </a:lnSpc>
              <a:spcBef>
                <a:spcPts val="480"/>
              </a:spcBef>
              <a:spcAft>
                <a:spcPts val="0"/>
              </a:spcAft>
              <a:buClr>
                <a:schemeClr val="accent1"/>
              </a:buClr>
              <a:buSzPts val="1824"/>
              <a:buFont typeface="Noto Sans Symbols"/>
              <a:buNone/>
            </a:pPr>
            <a:r>
              <a:t/>
            </a:r>
            <a:endParaRPr b="0" i="0" sz="2400" u="none" cap="none" strike="noStrike">
              <a:solidFill>
                <a:schemeClr val="dk2"/>
              </a:solidFill>
              <a:latin typeface="Questrial"/>
              <a:ea typeface="Questrial"/>
              <a:cs typeface="Questrial"/>
              <a:sym typeface="Questrial"/>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EXAMPLES:</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Question about test</a:t>
            </a:r>
            <a:endParaRPr/>
          </a:p>
          <a:p>
            <a:pPr indent="0" lvl="0" marL="0" marR="0" rtl="0" algn="r">
              <a:lnSpc>
                <a:spcPct val="100000"/>
              </a:lnSpc>
              <a:spcBef>
                <a:spcPts val="480"/>
              </a:spcBef>
              <a:spcAft>
                <a:spcPts val="0"/>
              </a:spcAft>
              <a:buClr>
                <a:schemeClr val="accent1"/>
              </a:buClr>
              <a:buSzPts val="1400"/>
              <a:buFont typeface="Noto Sans Symbols"/>
              <a:buNone/>
            </a:pPr>
            <a:r>
              <a:rPr b="0" i="0" lang="zh-CN" sz="2400" u="none" cap="none" strike="noStrike">
                <a:solidFill>
                  <a:schemeClr val="dk2"/>
                </a:solidFill>
                <a:latin typeface="Questrial"/>
                <a:ea typeface="Questrial"/>
                <a:cs typeface="Questrial"/>
                <a:sym typeface="Questrial"/>
              </a:rPr>
              <a:t>Meet on Monday?</a:t>
            </a:r>
            <a:endParaRPr b="0" i="0" sz="2400" u="none" cap="none" strike="noStrike">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64" name="Shape 3664"/>
        <p:cNvGrpSpPr/>
        <p:nvPr/>
      </p:nvGrpSpPr>
      <p:grpSpPr>
        <a:xfrm>
          <a:off x="0" y="0"/>
          <a:ext cx="0" cy="0"/>
          <a:chOff x="0" y="0"/>
          <a:chExt cx="0" cy="0"/>
        </a:xfrm>
      </p:grpSpPr>
      <p:sp>
        <p:nvSpPr>
          <p:cNvPr id="3665" name="Google Shape;3665;p569"/>
          <p:cNvSpPr txBox="1"/>
          <p:nvPr>
            <p:ph type="title"/>
          </p:nvPr>
        </p:nvSpPr>
        <p:spPr>
          <a:xfrm>
            <a:off x="533095" y="177307"/>
            <a:ext cx="4921800" cy="1363500"/>
          </a:xfrm>
          <a:prstGeom prst="rect">
            <a:avLst/>
          </a:prstGeom>
          <a:noFill/>
          <a:ln>
            <a:noFill/>
          </a:ln>
        </p:spPr>
        <p:txBody>
          <a:bodyPr anchorCtr="0" anchor="t" bIns="0" lIns="0" spcFirstLastPara="1" rIns="0" wrap="square" tIns="8575">
            <a:spAutoFit/>
          </a:bodyPr>
          <a:lstStyle/>
          <a:p>
            <a:pPr indent="0" lvl="0" marL="12700" rtl="0" algn="l">
              <a:lnSpc>
                <a:spcPct val="118750"/>
              </a:lnSpc>
              <a:spcBef>
                <a:spcPts val="0"/>
              </a:spcBef>
              <a:spcAft>
                <a:spcPts val="0"/>
              </a:spcAft>
              <a:buSzPts val="1100"/>
              <a:buNone/>
            </a:pPr>
            <a:r>
              <a:rPr lang="zh-CN"/>
              <a:t>SEATTLE 2044 COMPREHENSIVE PLAN UPDATE</a:t>
            </a:r>
            <a:endParaRPr/>
          </a:p>
          <a:p>
            <a:pPr indent="0" lvl="0" marL="12700" rtl="0" algn="l">
              <a:lnSpc>
                <a:spcPct val="119404"/>
              </a:lnSpc>
              <a:spcBef>
                <a:spcPts val="0"/>
              </a:spcBef>
              <a:spcAft>
                <a:spcPts val="0"/>
              </a:spcAft>
              <a:buSzPts val="1100"/>
              <a:buNone/>
            </a:pPr>
            <a:r>
              <a:rPr lang="zh-CN" sz="3200">
                <a:solidFill>
                  <a:srgbClr val="0057A3"/>
                </a:solidFill>
              </a:rPr>
              <a:t>Project timeline – Engagement phases</a:t>
            </a:r>
            <a:endParaRPr sz="3200"/>
          </a:p>
        </p:txBody>
      </p:sp>
      <p:pic>
        <p:nvPicPr>
          <p:cNvPr id="3666" name="Google Shape;3666;p569"/>
          <p:cNvPicPr preferRelativeResize="0"/>
          <p:nvPr/>
        </p:nvPicPr>
        <p:blipFill rotWithShape="1">
          <a:blip r:embed="rId3">
            <a:alphaModFix/>
          </a:blip>
          <a:srcRect b="0" l="0" r="0" t="0"/>
          <a:stretch/>
        </p:blipFill>
        <p:spPr>
          <a:xfrm>
            <a:off x="348206" y="1396372"/>
            <a:ext cx="8379861" cy="1710688"/>
          </a:xfrm>
          <a:prstGeom prst="rect">
            <a:avLst/>
          </a:prstGeom>
          <a:noFill/>
          <a:ln>
            <a:noFill/>
          </a:ln>
        </p:spPr>
      </p:pic>
      <p:sp>
        <p:nvSpPr>
          <p:cNvPr id="3667" name="Google Shape;3667;p569"/>
          <p:cNvSpPr txBox="1"/>
          <p:nvPr/>
        </p:nvSpPr>
        <p:spPr>
          <a:xfrm>
            <a:off x="332460" y="3540156"/>
            <a:ext cx="1646700" cy="1518000"/>
          </a:xfrm>
          <a:prstGeom prst="rect">
            <a:avLst/>
          </a:prstGeom>
          <a:noFill/>
          <a:ln>
            <a:noFill/>
          </a:ln>
        </p:spPr>
        <p:txBody>
          <a:bodyPr anchorCtr="0" anchor="t" bIns="0" lIns="0" spcFirstLastPara="1" rIns="0" wrap="square" tIns="9525">
            <a:spAutoFit/>
          </a:bodyPr>
          <a:lstStyle/>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Introducing the Plan</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Vision for future</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Values and issues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Equitable outcomes</a:t>
            </a:r>
            <a:endParaRPr b="0" i="0" sz="1400" u="none" cap="none" strike="noStrike">
              <a:solidFill>
                <a:srgbClr val="000000"/>
              </a:solidFill>
              <a:latin typeface="Arial"/>
              <a:ea typeface="Arial"/>
              <a:cs typeface="Arial"/>
              <a:sym typeface="Arial"/>
            </a:endParaRPr>
          </a:p>
        </p:txBody>
      </p:sp>
      <p:sp>
        <p:nvSpPr>
          <p:cNvPr id="3668" name="Google Shape;3668;p569"/>
          <p:cNvSpPr txBox="1"/>
          <p:nvPr/>
        </p:nvSpPr>
        <p:spPr>
          <a:xfrm>
            <a:off x="2256092" y="3540156"/>
            <a:ext cx="1571700" cy="1302600"/>
          </a:xfrm>
          <a:prstGeom prst="rect">
            <a:avLst/>
          </a:prstGeom>
          <a:noFill/>
          <a:ln>
            <a:noFill/>
          </a:ln>
        </p:spPr>
        <p:txBody>
          <a:bodyPr anchorCtr="0" anchor="t" bIns="0" lIns="0" spcFirstLastPara="1" rIns="0" wrap="square" tIns="9525">
            <a:spAutoFit/>
          </a:bodyPr>
          <a:lstStyle/>
          <a:p>
            <a:pPr indent="-228600" lvl="0" marL="228600" marR="25400" rtl="0" algn="l">
              <a:lnSpc>
                <a:spcPct val="100000"/>
              </a:lnSpc>
              <a:spcBef>
                <a:spcPts val="0"/>
              </a:spcBef>
              <a:spcAft>
                <a:spcPts val="0"/>
              </a:spcAft>
              <a:buClr>
                <a:srgbClr val="333333"/>
              </a:buClr>
              <a:buSzPts val="1400"/>
              <a:buFont typeface="Arial"/>
              <a:buChar char="•"/>
            </a:pPr>
            <a:r>
              <a:rPr b="0" i="1" lang="zh-CN" sz="1400" u="sng" cap="none" strike="noStrike">
                <a:solidFill>
                  <a:srgbClr val="B576C5"/>
                </a:solidFill>
                <a:latin typeface="Arial"/>
                <a:ea typeface="Arial"/>
                <a:cs typeface="Arial"/>
                <a:sym typeface="Arial"/>
              </a:rPr>
              <a:t>Explore options for how city grows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sng" cap="none" strike="noStrike">
                <a:solidFill>
                  <a:srgbClr val="10B811"/>
                </a:solidFill>
                <a:latin typeface="Arial"/>
                <a:ea typeface="Arial"/>
                <a:cs typeface="Arial"/>
                <a:sym typeface="Arial"/>
              </a:rPr>
              <a:t>Policies focus areas</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sng" cap="none" strike="noStrike">
                <a:solidFill>
                  <a:srgbClr val="8E5370"/>
                </a:solidFill>
                <a:latin typeface="Arial"/>
                <a:ea typeface="Arial"/>
                <a:cs typeface="Arial"/>
                <a:sym typeface="Arial"/>
              </a:rPr>
              <a:t>Equitable growth</a:t>
            </a:r>
            <a:endParaRPr b="0" i="0" sz="1400" u="none" cap="none" strike="noStrike">
              <a:solidFill>
                <a:srgbClr val="000000"/>
              </a:solidFill>
              <a:latin typeface="Arial"/>
              <a:ea typeface="Arial"/>
              <a:cs typeface="Arial"/>
              <a:sym typeface="Arial"/>
            </a:endParaRPr>
          </a:p>
        </p:txBody>
      </p:sp>
      <p:sp>
        <p:nvSpPr>
          <p:cNvPr id="3669" name="Google Shape;3669;p569"/>
          <p:cNvSpPr txBox="1"/>
          <p:nvPr/>
        </p:nvSpPr>
        <p:spPr>
          <a:xfrm>
            <a:off x="4179569" y="3540156"/>
            <a:ext cx="2677500" cy="10872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Review and comment on draft Plan (and environmental review)</a:t>
            </a:r>
            <a:endParaRPr b="0" i="0" sz="1400" u="none" cap="none" strike="noStrike">
              <a:solidFill>
                <a:srgbClr val="000000"/>
              </a:solidFill>
              <a:latin typeface="Arial"/>
              <a:ea typeface="Arial"/>
              <a:cs typeface="Arial"/>
              <a:sym typeface="Arial"/>
            </a:endParaRPr>
          </a:p>
          <a:p>
            <a:pPr indent="-2159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What’s missing? What can be</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1400"/>
              <a:buFont typeface="Arial"/>
              <a:buNone/>
            </a:pPr>
            <a:r>
              <a:rPr b="0" i="0" lang="zh-CN" sz="1400" u="none" cap="none" strike="noStrike">
                <a:solidFill>
                  <a:srgbClr val="333333"/>
                </a:solidFill>
                <a:latin typeface="Arial"/>
                <a:ea typeface="Arial"/>
                <a:cs typeface="Arial"/>
                <a:sym typeface="Arial"/>
              </a:rPr>
              <a:t>improved? Equity review.</a:t>
            </a:r>
            <a:endParaRPr b="0" i="0" sz="1400" u="none" cap="none" strike="noStrike">
              <a:solidFill>
                <a:srgbClr val="000000"/>
              </a:solidFill>
              <a:latin typeface="Arial"/>
              <a:ea typeface="Arial"/>
              <a:cs typeface="Arial"/>
              <a:sym typeface="Arial"/>
            </a:endParaRPr>
          </a:p>
        </p:txBody>
      </p:sp>
      <p:sp>
        <p:nvSpPr>
          <p:cNvPr id="3670" name="Google Shape;3670;p569"/>
          <p:cNvSpPr txBox="1"/>
          <p:nvPr/>
        </p:nvSpPr>
        <p:spPr>
          <a:xfrm>
            <a:off x="7208711" y="3540156"/>
            <a:ext cx="1495800" cy="656100"/>
          </a:xfrm>
          <a:prstGeom prst="rect">
            <a:avLst/>
          </a:prstGeom>
          <a:noFill/>
          <a:ln>
            <a:noFill/>
          </a:ln>
        </p:spPr>
        <p:txBody>
          <a:bodyPr anchorCtr="0" anchor="t" bIns="0" lIns="0" spcFirstLastPara="1" rIns="0" wrap="square" tIns="9525">
            <a:spAutoFit/>
          </a:bodyPr>
          <a:lstStyle/>
          <a:p>
            <a:pPr indent="-228600" lvl="0" marL="228600" marR="0" rtl="0" algn="l">
              <a:lnSpc>
                <a:spcPct val="100000"/>
              </a:lnSpc>
              <a:spcBef>
                <a:spcPts val="0"/>
              </a:spcBef>
              <a:spcAft>
                <a:spcPts val="0"/>
              </a:spcAft>
              <a:buClr>
                <a:srgbClr val="333333"/>
              </a:buClr>
              <a:buSzPts val="1400"/>
              <a:buFont typeface="Arial"/>
              <a:buChar char="•"/>
            </a:pPr>
            <a:r>
              <a:rPr b="0" i="0" lang="zh-CN" sz="1400" u="none" cap="none" strike="noStrike">
                <a:solidFill>
                  <a:srgbClr val="333333"/>
                </a:solidFill>
                <a:latin typeface="Arial"/>
                <a:ea typeface="Arial"/>
                <a:cs typeface="Arial"/>
                <a:sym typeface="Arial"/>
              </a:rPr>
              <a:t>Help communities stay engaged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2" name="Shape 4832"/>
        <p:cNvGrpSpPr/>
        <p:nvPr/>
      </p:nvGrpSpPr>
      <p:grpSpPr>
        <a:xfrm>
          <a:off x="0" y="0"/>
          <a:ext cx="0" cy="0"/>
          <a:chOff x="0" y="0"/>
          <a:chExt cx="0" cy="0"/>
        </a:xfrm>
      </p:grpSpPr>
      <p:sp>
        <p:nvSpPr>
          <p:cNvPr id="4833" name="Google Shape;4833;p686"/>
          <p:cNvSpPr txBox="1"/>
          <p:nvPr/>
        </p:nvSpPr>
        <p:spPr>
          <a:xfrm>
            <a:off x="1828800" y="1157288"/>
            <a:ext cx="6972300" cy="3429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4" name="Google Shape;4834;p686"/>
          <p:cNvSpPr/>
          <p:nvPr/>
        </p:nvSpPr>
        <p:spPr>
          <a:xfrm>
            <a:off x="533400" y="342900"/>
            <a:ext cx="7661400" cy="21264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2000"/>
              <a:buFont typeface="Arial"/>
              <a:buNone/>
            </a:pPr>
            <a:r>
              <a:rPr b="0" i="0" lang="zh-CN" sz="2000" u="sng" cap="none" strike="noStrike">
                <a:solidFill>
                  <a:schemeClr val="dk1"/>
                </a:solidFill>
                <a:latin typeface="Times New Roman"/>
                <a:ea typeface="Times New Roman"/>
                <a:cs typeface="Times New Roman"/>
                <a:sym typeface="Times New Roman"/>
              </a:rPr>
              <a:t>THE PRODUCTION POSSIBILITIES CURVE (PPC)</a:t>
            </a:r>
            <a:endParaRPr b="0" i="0" sz="1400" u="none" cap="none" strike="noStrike">
              <a:solidFill>
                <a:srgbClr val="000000"/>
              </a:solidFill>
              <a:latin typeface="Arial"/>
              <a:ea typeface="Arial"/>
              <a:cs typeface="Arial"/>
              <a:sym typeface="Arial"/>
            </a:endParaRPr>
          </a:p>
        </p:txBody>
      </p:sp>
      <p:sp>
        <p:nvSpPr>
          <p:cNvPr id="4835" name="Google Shape;4835;p686"/>
          <p:cNvSpPr/>
          <p:nvPr/>
        </p:nvSpPr>
        <p:spPr>
          <a:xfrm>
            <a:off x="0" y="245745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rgbClr val="000099"/>
                </a:solidFill>
                <a:latin typeface="Times New Roman"/>
                <a:ea typeface="Times New Roman"/>
                <a:cs typeface="Times New Roman"/>
                <a:sym typeface="Times New Roman"/>
              </a:rPr>
              <a:t>Using Economic Models…</a:t>
            </a:r>
            <a:endParaRPr b="0" i="0" sz="1400" u="none" cap="none" strike="noStrike">
              <a:solidFill>
                <a:srgbClr val="000000"/>
              </a:solidFill>
              <a:latin typeface="Arial"/>
              <a:ea typeface="Arial"/>
              <a:cs typeface="Arial"/>
              <a:sym typeface="Arial"/>
            </a:endParaRPr>
          </a:p>
        </p:txBody>
      </p:sp>
      <p:sp>
        <p:nvSpPr>
          <p:cNvPr id="4836" name="Google Shape;4836;p686"/>
          <p:cNvSpPr/>
          <p:nvPr/>
        </p:nvSpPr>
        <p:spPr>
          <a:xfrm>
            <a:off x="1066800" y="3086100"/>
            <a:ext cx="7696200" cy="1531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1: Explain concept in words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2: Use numbers as examples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3: Generate graphs from numbers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Arial"/>
              <a:buNone/>
            </a:pPr>
            <a:r>
              <a:rPr b="1" i="0" lang="zh-CN" sz="3200" u="none" cap="none" strike="noStrike">
                <a:solidFill>
                  <a:srgbClr val="990000"/>
                </a:solidFill>
                <a:latin typeface="Times New Roman"/>
                <a:ea typeface="Times New Roman"/>
                <a:cs typeface="Times New Roman"/>
                <a:sym typeface="Times New Roman"/>
              </a:rPr>
              <a:t>Step 4: Make generalizations using graph</a:t>
            </a:r>
            <a:endParaRPr b="0" i="0" sz="1400" u="none" cap="none" strike="noStrike">
              <a:solidFill>
                <a:srgbClr val="000000"/>
              </a:solidFill>
              <a:latin typeface="Arial"/>
              <a:ea typeface="Arial"/>
              <a:cs typeface="Arial"/>
              <a:sym typeface="Arial"/>
            </a:endParaRPr>
          </a:p>
        </p:txBody>
      </p:sp>
      <p:sp>
        <p:nvSpPr>
          <p:cNvPr id="4837" name="Google Shape;4837;p686"/>
          <p:cNvSpPr txBox="1"/>
          <p:nvPr>
            <p:ph idx="12" type="sldNum"/>
          </p:nvPr>
        </p:nvSpPr>
        <p:spPr>
          <a:xfrm>
            <a:off x="7239000" y="4800600"/>
            <a:ext cx="19050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zh-CN"/>
              <a:t>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4"/>
                                        </p:tgtEl>
                                        <p:attrNameLst>
                                          <p:attrName>style.visibility</p:attrName>
                                        </p:attrNameLst>
                                      </p:cBhvr>
                                      <p:to>
                                        <p:strVal val="visible"/>
                                      </p:to>
                                    </p:set>
                                    <p:anim calcmode="lin" valueType="num">
                                      <p:cBhvr additive="base">
                                        <p:cTn dur="500"/>
                                        <p:tgtEl>
                                          <p:spTgt spid="48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5"/>
                                        </p:tgtEl>
                                        <p:attrNameLst>
                                          <p:attrName>style.visibility</p:attrName>
                                        </p:attrNameLst>
                                      </p:cBhvr>
                                      <p:to>
                                        <p:strVal val="visible"/>
                                      </p:to>
                                    </p:set>
                                    <p:anim calcmode="lin" valueType="num">
                                      <p:cBhvr additive="base">
                                        <p:cTn dur="500"/>
                                        <p:tgtEl>
                                          <p:spTgt spid="48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0" st="0"/>
                                            </p:txEl>
                                          </p:spTgt>
                                        </p:tgtEl>
                                        <p:attrNameLst>
                                          <p:attrName>style.visibility</p:attrName>
                                        </p:attrNameLst>
                                      </p:cBhvr>
                                      <p:to>
                                        <p:strVal val="visible"/>
                                      </p:to>
                                    </p:set>
                                    <p:animEffect filter="fade" transition="in">
                                      <p:cBhvr>
                                        <p:cTn dur="500"/>
                                        <p:tgtEl>
                                          <p:spTgt spid="48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1" st="1"/>
                                            </p:txEl>
                                          </p:spTgt>
                                        </p:tgtEl>
                                        <p:attrNameLst>
                                          <p:attrName>style.visibility</p:attrName>
                                        </p:attrNameLst>
                                      </p:cBhvr>
                                      <p:to>
                                        <p:strVal val="visible"/>
                                      </p:to>
                                    </p:set>
                                    <p:animEffect filter="fade" transition="in">
                                      <p:cBhvr>
                                        <p:cTn dur="500"/>
                                        <p:tgtEl>
                                          <p:spTgt spid="48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2" st="2"/>
                                            </p:txEl>
                                          </p:spTgt>
                                        </p:tgtEl>
                                        <p:attrNameLst>
                                          <p:attrName>style.visibility</p:attrName>
                                        </p:attrNameLst>
                                      </p:cBhvr>
                                      <p:to>
                                        <p:strVal val="visible"/>
                                      </p:to>
                                    </p:set>
                                    <p:animEffect filter="fade" transition="in">
                                      <p:cBhvr>
                                        <p:cTn dur="500"/>
                                        <p:tgtEl>
                                          <p:spTgt spid="48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6">
                                            <p:txEl>
                                              <p:pRg end="3" st="3"/>
                                            </p:txEl>
                                          </p:spTgt>
                                        </p:tgtEl>
                                        <p:attrNameLst>
                                          <p:attrName>style.visibility</p:attrName>
                                        </p:attrNameLst>
                                      </p:cBhvr>
                                      <p:to>
                                        <p:strVal val="visible"/>
                                      </p:to>
                                    </p:set>
                                    <p:animEffect filter="fade" transition="in">
                                      <p:cBhvr>
                                        <p:cTn dur="500"/>
                                        <p:tgtEl>
                                          <p:spTgt spid="48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2" name="Shape 4842"/>
        <p:cNvGrpSpPr/>
        <p:nvPr/>
      </p:nvGrpSpPr>
      <p:grpSpPr>
        <a:xfrm>
          <a:off x="0" y="0"/>
          <a:ext cx="0" cy="0"/>
          <a:chOff x="0" y="0"/>
          <a:chExt cx="0" cy="0"/>
        </a:xfrm>
      </p:grpSpPr>
      <p:sp>
        <p:nvSpPr>
          <p:cNvPr id="4843" name="Google Shape;4843;p687"/>
          <p:cNvSpPr/>
          <p:nvPr/>
        </p:nvSpPr>
        <p:spPr>
          <a:xfrm>
            <a:off x="0" y="1428750"/>
            <a:ext cx="9144000" cy="3870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Society has unlimited wants but limited resources</a:t>
            </a:r>
            <a:endParaRPr b="0" i="0" sz="1400" u="none" cap="none" strike="noStrike">
              <a:solidFill>
                <a:srgbClr val="000000"/>
              </a:solidFill>
              <a:latin typeface="Arial"/>
              <a:ea typeface="Arial"/>
              <a:cs typeface="Arial"/>
              <a:sym typeface="Arial"/>
            </a:endParaRPr>
          </a:p>
        </p:txBody>
      </p:sp>
      <p:sp>
        <p:nvSpPr>
          <p:cNvPr id="4844" name="Google Shape;4844;p687"/>
          <p:cNvSpPr/>
          <p:nvPr/>
        </p:nvSpPr>
        <p:spPr>
          <a:xfrm>
            <a:off x="0" y="400050"/>
            <a:ext cx="9144000" cy="628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zh-CN" sz="1000" u="none" cap="none" strike="noStrike">
                <a:solidFill>
                  <a:srgbClr val="716A74"/>
                </a:solidFill>
                <a:latin typeface="Times New Roman"/>
                <a:ea typeface="Times New Roman"/>
                <a:cs typeface="Times New Roman"/>
                <a:sym typeface="Times New Roman"/>
              </a:rPr>
              <a:t>The Problem of…</a:t>
            </a:r>
            <a:endParaRPr b="1" i="0" sz="4800" u="none" cap="none" strike="noStrike">
              <a:solidFill>
                <a:schemeClr val="accent2"/>
              </a:solidFill>
              <a:latin typeface="Times New Roman"/>
              <a:ea typeface="Times New Roman"/>
              <a:cs typeface="Times New Roman"/>
              <a:sym typeface="Times New Roman"/>
            </a:endParaRPr>
          </a:p>
        </p:txBody>
      </p:sp>
      <p:sp>
        <p:nvSpPr>
          <p:cNvPr id="4845" name="Google Shape;4845;p687"/>
          <p:cNvSpPr/>
          <p:nvPr/>
        </p:nvSpPr>
        <p:spPr>
          <a:xfrm>
            <a:off x="3276600" y="914400"/>
            <a:ext cx="2685900" cy="61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zh-CN" sz="4800" u="none" cap="none" strike="noStrike">
                <a:solidFill>
                  <a:schemeClr val="dk1"/>
                </a:solidFill>
                <a:latin typeface="Times New Roman"/>
                <a:ea typeface="Times New Roman"/>
                <a:cs typeface="Times New Roman"/>
                <a:sym typeface="Times New Roman"/>
              </a:rPr>
              <a:t>Scarcity</a:t>
            </a:r>
            <a:endParaRPr b="0" i="0" sz="1400" u="none" cap="none" strike="noStrike">
              <a:solidFill>
                <a:srgbClr val="000000"/>
              </a:solidFill>
              <a:latin typeface="Arial"/>
              <a:ea typeface="Arial"/>
              <a:cs typeface="Arial"/>
              <a:sym typeface="Arial"/>
            </a:endParaRPr>
          </a:p>
        </p:txBody>
      </p:sp>
      <p:sp>
        <p:nvSpPr>
          <p:cNvPr id="4846" name="Google Shape;4846;p687"/>
          <p:cNvSpPr/>
          <p:nvPr/>
        </p:nvSpPr>
        <p:spPr>
          <a:xfrm>
            <a:off x="990600" y="0"/>
            <a:ext cx="73914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chemeClr val="accent2"/>
                </a:solidFill>
                <a:latin typeface="Times New Roman"/>
                <a:ea typeface="Times New Roman"/>
                <a:cs typeface="Times New Roman"/>
                <a:sym typeface="Times New Roman"/>
              </a:rPr>
              <a:t>WE HAVE A CONCERN!!</a:t>
            </a:r>
            <a:endParaRPr b="0" i="0" sz="1400" u="none" cap="none" strike="noStrike">
              <a:solidFill>
                <a:srgbClr val="000000"/>
              </a:solidFill>
              <a:latin typeface="Arial"/>
              <a:ea typeface="Arial"/>
              <a:cs typeface="Arial"/>
              <a:sym typeface="Arial"/>
            </a:endParaRPr>
          </a:p>
        </p:txBody>
      </p:sp>
      <p:sp>
        <p:nvSpPr>
          <p:cNvPr id="4847" name="Google Shape;4847;p687"/>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http://www.claybennett.com/images/archivetoons/stork.jpg" id="4848" name="Google Shape;4848;p687"/>
          <p:cNvPicPr preferRelativeResize="0"/>
          <p:nvPr/>
        </p:nvPicPr>
        <p:blipFill rotWithShape="1">
          <a:blip r:embed="rId3">
            <a:alphaModFix/>
          </a:blip>
          <a:srcRect b="0" l="0" r="0" t="0"/>
          <a:stretch/>
        </p:blipFill>
        <p:spPr>
          <a:xfrm>
            <a:off x="1447800" y="1891904"/>
            <a:ext cx="6096000" cy="325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6"/>
                                        </p:tgtEl>
                                        <p:attrNameLst>
                                          <p:attrName>style.visibility</p:attrName>
                                        </p:attrNameLst>
                                      </p:cBhvr>
                                      <p:to>
                                        <p:strVal val="visible"/>
                                      </p:to>
                                    </p:set>
                                    <p:animEffect filter="fade" transition="in">
                                      <p:cBhvr>
                                        <p:cTn dur="500"/>
                                        <p:tgtEl>
                                          <p:spTgt spid="4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5"/>
                                        </p:tgtEl>
                                        <p:attrNameLst>
                                          <p:attrName>style.visibility</p:attrName>
                                        </p:attrNameLst>
                                      </p:cBhvr>
                                      <p:to>
                                        <p:strVal val="visible"/>
                                      </p:to>
                                    </p:set>
                                    <p:animEffect filter="fade" transition="in">
                                      <p:cBhvr>
                                        <p:cTn dur="500"/>
                                        <p:tgtEl>
                                          <p:spTgt spid="4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3"/>
                                        </p:tgtEl>
                                        <p:attrNameLst>
                                          <p:attrName>style.visibility</p:attrName>
                                        </p:attrNameLst>
                                      </p:cBhvr>
                                      <p:to>
                                        <p:strVal val="visible"/>
                                      </p:to>
                                    </p:set>
                                    <p:animEffect filter="fade" transition="in">
                                      <p:cBhvr>
                                        <p:cTn dur="500"/>
                                        <p:tgtEl>
                                          <p:spTgt spid="4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8"/>
                                        </p:tgtEl>
                                        <p:attrNameLst>
                                          <p:attrName>style.visibility</p:attrName>
                                        </p:attrNameLst>
                                      </p:cBhvr>
                                      <p:to>
                                        <p:strVal val="visible"/>
                                      </p:to>
                                    </p:set>
                                    <p:animEffect filter="fade" transition="in">
                                      <p:cBhvr>
                                        <p:cTn dur="500"/>
                                        <p:tgtEl>
                                          <p:spTgt spid="4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3" name="Shape 4853"/>
        <p:cNvGrpSpPr/>
        <p:nvPr/>
      </p:nvGrpSpPr>
      <p:grpSpPr>
        <a:xfrm>
          <a:off x="0" y="0"/>
          <a:ext cx="0" cy="0"/>
          <a:chOff x="0" y="0"/>
          <a:chExt cx="0" cy="0"/>
        </a:xfrm>
      </p:grpSpPr>
      <p:sp>
        <p:nvSpPr>
          <p:cNvPr id="4854" name="Google Shape;4854;p688"/>
          <p:cNvSpPr/>
          <p:nvPr/>
        </p:nvSpPr>
        <p:spPr>
          <a:xfrm>
            <a:off x="0" y="0"/>
            <a:ext cx="88392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accent2"/>
                </a:solidFill>
                <a:latin typeface="Times New Roman"/>
                <a:ea typeface="Times New Roman"/>
                <a:cs typeface="Times New Roman"/>
                <a:sym typeface="Times New Roman"/>
              </a:rPr>
              <a:t>What is the Production Possibilities Curve?</a:t>
            </a:r>
            <a:endParaRPr b="0" i="0" sz="1400" u="none" cap="none" strike="noStrike">
              <a:solidFill>
                <a:srgbClr val="000000"/>
              </a:solidFill>
              <a:latin typeface="Arial"/>
              <a:ea typeface="Arial"/>
              <a:cs typeface="Arial"/>
              <a:sym typeface="Arial"/>
            </a:endParaRPr>
          </a:p>
        </p:txBody>
      </p:sp>
      <p:sp>
        <p:nvSpPr>
          <p:cNvPr id="4855" name="Google Shape;4855;p688"/>
          <p:cNvSpPr/>
          <p:nvPr/>
        </p:nvSpPr>
        <p:spPr>
          <a:xfrm>
            <a:off x="393700" y="628650"/>
            <a:ext cx="8750400" cy="125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a:t>
            </a:r>
            <a:r>
              <a:rPr b="1" i="0" lang="zh-CN" sz="3200" u="none" cap="none" strike="noStrike">
                <a:solidFill>
                  <a:schemeClr val="dk2"/>
                </a:solidFill>
                <a:latin typeface="Times New Roman"/>
                <a:ea typeface="Times New Roman"/>
                <a:cs typeface="Times New Roman"/>
                <a:sym typeface="Times New Roman"/>
              </a:rPr>
              <a:t>production possibilities graph (PPG)</a:t>
            </a:r>
            <a:r>
              <a:rPr b="1" i="0" lang="zh-CN" sz="3200" u="none" cap="none" strike="noStrike">
                <a:solidFill>
                  <a:schemeClr val="dk1"/>
                </a:solidFill>
                <a:latin typeface="Times New Roman"/>
                <a:ea typeface="Times New Roman"/>
                <a:cs typeface="Times New Roman"/>
                <a:sym typeface="Times New Roman"/>
              </a:rPr>
              <a:t> is a model that shows alternative ways that an economy/entity can use its scarce resources to produce goods and services.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This model graphically demonstrates scarcity, opportunity cost, efficiency and inefficiency.</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3200"/>
              <a:buFont typeface="Times New Roman"/>
              <a:buChar char="•"/>
            </a:pPr>
            <a:r>
              <a:rPr b="1" i="0" lang="zh-CN" sz="3200" u="none" cap="none" strike="noStrike">
                <a:solidFill>
                  <a:schemeClr val="dk1"/>
                </a:solidFill>
                <a:latin typeface="Times New Roman"/>
                <a:ea typeface="Times New Roman"/>
                <a:cs typeface="Times New Roman"/>
                <a:sym typeface="Times New Roman"/>
              </a:rPr>
              <a:t>A combination of goods being produced.</a:t>
            </a:r>
            <a:endParaRPr b="1" i="0" sz="3200" u="none" cap="none" strike="noStrike">
              <a:solidFill>
                <a:schemeClr val="dk1"/>
              </a:solidFill>
              <a:latin typeface="Times New Roman"/>
              <a:ea typeface="Times New Roman"/>
              <a:cs typeface="Times New Roman"/>
              <a:sym typeface="Times New Roman"/>
            </a:endParaRPr>
          </a:p>
        </p:txBody>
      </p:sp>
      <p:sp>
        <p:nvSpPr>
          <p:cNvPr id="4856" name="Google Shape;4856;p688"/>
          <p:cNvSpPr/>
          <p:nvPr/>
        </p:nvSpPr>
        <p:spPr>
          <a:xfrm>
            <a:off x="342900" y="3343144"/>
            <a:ext cx="8458200" cy="21291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4 Key Assumptions</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Only two goods can be produced </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Full employment of resources available</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Resources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rgbClr val="000099"/>
              </a:buClr>
              <a:buSzPts val="2800"/>
              <a:buFont typeface="Times New Roman"/>
              <a:buChar char="•"/>
            </a:pPr>
            <a:r>
              <a:rPr b="1" i="0" lang="zh-CN" sz="2800" u="none" cap="none" strike="noStrike">
                <a:solidFill>
                  <a:srgbClr val="000099"/>
                </a:solidFill>
                <a:latin typeface="Times New Roman"/>
                <a:ea typeface="Times New Roman"/>
                <a:cs typeface="Times New Roman"/>
                <a:sym typeface="Times New Roman"/>
              </a:rPr>
              <a:t>Fixed Technology (</a:t>
            </a:r>
            <a:r>
              <a:rPr b="1" i="1" lang="zh-CN" sz="2800" u="none" cap="none" strike="noStrike">
                <a:solidFill>
                  <a:srgbClr val="000099"/>
                </a:solidFill>
                <a:latin typeface="Times New Roman"/>
                <a:ea typeface="Times New Roman"/>
                <a:cs typeface="Times New Roman"/>
                <a:sym typeface="Times New Roman"/>
              </a:rPr>
              <a:t>Ceteris Paribus</a:t>
            </a:r>
            <a:r>
              <a:rPr b="1" i="0" lang="zh-CN" sz="2800" u="none" cap="none" strike="noStrike">
                <a:solidFill>
                  <a:srgbClr val="000099"/>
                </a:solidFill>
                <a:latin typeface="Times New Roman"/>
                <a:ea typeface="Times New Roman"/>
                <a:cs typeface="Times New Roman"/>
                <a:sym typeface="Times New Roman"/>
              </a:rPr>
              <a:t>)</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99"/>
              </a:solidFill>
              <a:latin typeface="Times New Roman"/>
              <a:ea typeface="Times New Roman"/>
              <a:cs typeface="Times New Roman"/>
              <a:sym typeface="Times New Roman"/>
            </a:endParaRPr>
          </a:p>
        </p:txBody>
      </p:sp>
      <p:sp>
        <p:nvSpPr>
          <p:cNvPr id="4857" name="Google Shape;4857;p688"/>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5">
                                            <p:txEl>
                                              <p:pRg end="0" st="0"/>
                                            </p:txEl>
                                          </p:spTgt>
                                        </p:tgtEl>
                                        <p:attrNameLst>
                                          <p:attrName>style.visibility</p:attrName>
                                        </p:attrNameLst>
                                      </p:cBhvr>
                                      <p:to>
                                        <p:strVal val="visible"/>
                                      </p:to>
                                    </p:set>
                                    <p:animEffect filter="fade" transition="in">
                                      <p:cBhvr>
                                        <p:cTn dur="500"/>
                                        <p:tgtEl>
                                          <p:spTgt spid="48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5">
                                            <p:txEl>
                                              <p:pRg end="1" st="1"/>
                                            </p:txEl>
                                          </p:spTgt>
                                        </p:tgtEl>
                                        <p:attrNameLst>
                                          <p:attrName>style.visibility</p:attrName>
                                        </p:attrNameLst>
                                      </p:cBhvr>
                                      <p:to>
                                        <p:strVal val="visible"/>
                                      </p:to>
                                    </p:set>
                                    <p:animEffect filter="fade" transition="in">
                                      <p:cBhvr>
                                        <p:cTn dur="500"/>
                                        <p:tgtEl>
                                          <p:spTgt spid="48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5">
                                            <p:txEl>
                                              <p:pRg end="2" st="2"/>
                                            </p:txEl>
                                          </p:spTgt>
                                        </p:tgtEl>
                                        <p:attrNameLst>
                                          <p:attrName>style.visibility</p:attrName>
                                        </p:attrNameLst>
                                      </p:cBhvr>
                                      <p:to>
                                        <p:strVal val="visible"/>
                                      </p:to>
                                    </p:set>
                                    <p:animEffect filter="fade" transition="in">
                                      <p:cBhvr>
                                        <p:cTn dur="500"/>
                                        <p:tgtEl>
                                          <p:spTgt spid="48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0" st="0"/>
                                            </p:txEl>
                                          </p:spTgt>
                                        </p:tgtEl>
                                        <p:attrNameLst>
                                          <p:attrName>style.visibility</p:attrName>
                                        </p:attrNameLst>
                                      </p:cBhvr>
                                      <p:to>
                                        <p:strVal val="visible"/>
                                      </p:to>
                                    </p:set>
                                    <p:animEffect filter="fade" transition="in">
                                      <p:cBhvr>
                                        <p:cTn dur="500"/>
                                        <p:tgtEl>
                                          <p:spTgt spid="48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1" st="1"/>
                                            </p:txEl>
                                          </p:spTgt>
                                        </p:tgtEl>
                                        <p:attrNameLst>
                                          <p:attrName>style.visibility</p:attrName>
                                        </p:attrNameLst>
                                      </p:cBhvr>
                                      <p:to>
                                        <p:strVal val="visible"/>
                                      </p:to>
                                    </p:set>
                                    <p:animEffect filter="fade" transition="in">
                                      <p:cBhvr>
                                        <p:cTn dur="500"/>
                                        <p:tgtEl>
                                          <p:spTgt spid="48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2" st="2"/>
                                            </p:txEl>
                                          </p:spTgt>
                                        </p:tgtEl>
                                        <p:attrNameLst>
                                          <p:attrName>style.visibility</p:attrName>
                                        </p:attrNameLst>
                                      </p:cBhvr>
                                      <p:to>
                                        <p:strVal val="visible"/>
                                      </p:to>
                                    </p:set>
                                    <p:animEffect filter="fade" transition="in">
                                      <p:cBhvr>
                                        <p:cTn dur="500"/>
                                        <p:tgtEl>
                                          <p:spTgt spid="48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3" st="3"/>
                                            </p:txEl>
                                          </p:spTgt>
                                        </p:tgtEl>
                                        <p:attrNameLst>
                                          <p:attrName>style.visibility</p:attrName>
                                        </p:attrNameLst>
                                      </p:cBhvr>
                                      <p:to>
                                        <p:strVal val="visible"/>
                                      </p:to>
                                    </p:set>
                                    <p:animEffect filter="fade" transition="in">
                                      <p:cBhvr>
                                        <p:cTn dur="500"/>
                                        <p:tgtEl>
                                          <p:spTgt spid="48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4" st="4"/>
                                            </p:txEl>
                                          </p:spTgt>
                                        </p:tgtEl>
                                        <p:attrNameLst>
                                          <p:attrName>style.visibility</p:attrName>
                                        </p:attrNameLst>
                                      </p:cBhvr>
                                      <p:to>
                                        <p:strVal val="visible"/>
                                      </p:to>
                                    </p:set>
                                    <p:animEffect filter="fade" transition="in">
                                      <p:cBhvr>
                                        <p:cTn dur="500"/>
                                        <p:tgtEl>
                                          <p:spTgt spid="48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6">
                                            <p:txEl>
                                              <p:pRg end="5" st="5"/>
                                            </p:txEl>
                                          </p:spTgt>
                                        </p:tgtEl>
                                        <p:attrNameLst>
                                          <p:attrName>style.visibility</p:attrName>
                                        </p:attrNameLst>
                                      </p:cBhvr>
                                      <p:to>
                                        <p:strVal val="visible"/>
                                      </p:to>
                                    </p:set>
                                    <p:animEffect filter="fade" transition="in">
                                      <p:cBhvr>
                                        <p:cTn dur="500"/>
                                        <p:tgtEl>
                                          <p:spTgt spid="485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2" name="Shape 4862"/>
        <p:cNvGrpSpPr/>
        <p:nvPr/>
      </p:nvGrpSpPr>
      <p:grpSpPr>
        <a:xfrm>
          <a:off x="0" y="0"/>
          <a:ext cx="0" cy="0"/>
          <a:chOff x="0" y="0"/>
          <a:chExt cx="0" cy="0"/>
        </a:xfrm>
      </p:grpSpPr>
      <p:sp>
        <p:nvSpPr>
          <p:cNvPr id="4863" name="Google Shape;4863;p689"/>
          <p:cNvSpPr/>
          <p:nvPr/>
        </p:nvSpPr>
        <p:spPr>
          <a:xfrm>
            <a:off x="2438400" y="1828800"/>
            <a:ext cx="2743200" cy="2514600"/>
          </a:xfrm>
          <a:custGeom>
            <a:rect b="b" l="l" r="r" t="t"/>
            <a:pathLst>
              <a:path extrusionOk="0" h="2112" w="1728">
                <a:moveTo>
                  <a:pt x="0" y="0"/>
                </a:moveTo>
                <a:cubicBezTo>
                  <a:pt x="204" y="100"/>
                  <a:pt x="408" y="200"/>
                  <a:pt x="576" y="336"/>
                </a:cubicBezTo>
                <a:cubicBezTo>
                  <a:pt x="744" y="472"/>
                  <a:pt x="872" y="648"/>
                  <a:pt x="1008" y="816"/>
                </a:cubicBezTo>
                <a:cubicBezTo>
                  <a:pt x="1144" y="984"/>
                  <a:pt x="1272" y="1128"/>
                  <a:pt x="1392" y="1344"/>
                </a:cubicBezTo>
                <a:cubicBezTo>
                  <a:pt x="1512" y="1560"/>
                  <a:pt x="1672" y="1984"/>
                  <a:pt x="1728" y="2112"/>
                </a:cubicBezTo>
              </a:path>
            </a:pathLst>
          </a:custGeom>
          <a:noFill/>
          <a:ln cap="flat" cmpd="sng" w="762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64" name="Google Shape;4864;p689"/>
          <p:cNvGrpSpPr/>
          <p:nvPr/>
        </p:nvGrpSpPr>
        <p:grpSpPr>
          <a:xfrm>
            <a:off x="2424113" y="1485900"/>
            <a:ext cx="4762500" cy="2900080"/>
            <a:chOff x="1755" y="922"/>
            <a:chExt cx="3000" cy="2760"/>
          </a:xfrm>
        </p:grpSpPr>
        <p:cxnSp>
          <p:nvCxnSpPr>
            <p:cNvPr id="4865" name="Google Shape;4865;p689"/>
            <p:cNvCxnSpPr/>
            <p:nvPr/>
          </p:nvCxnSpPr>
          <p:spPr>
            <a:xfrm>
              <a:off x="1761" y="922"/>
              <a:ext cx="0" cy="2700"/>
            </a:xfrm>
            <a:prstGeom prst="straightConnector1">
              <a:avLst/>
            </a:prstGeom>
            <a:noFill/>
            <a:ln cap="flat" cmpd="sng" w="50800">
              <a:solidFill>
                <a:schemeClr val="dk1"/>
              </a:solidFill>
              <a:prstDash val="solid"/>
              <a:round/>
              <a:headEnd len="sm" w="sm" type="none"/>
              <a:tailEnd len="sm" w="sm" type="none"/>
            </a:ln>
          </p:spPr>
        </p:cxnSp>
        <p:cxnSp>
          <p:nvCxnSpPr>
            <p:cNvPr id="4866" name="Google Shape;4866;p689"/>
            <p:cNvCxnSpPr/>
            <p:nvPr/>
          </p:nvCxnSpPr>
          <p:spPr>
            <a:xfrm>
              <a:off x="1755" y="3682"/>
              <a:ext cx="3000" cy="0"/>
            </a:xfrm>
            <a:prstGeom prst="straightConnector1">
              <a:avLst/>
            </a:prstGeom>
            <a:noFill/>
            <a:ln cap="flat" cmpd="sng" w="50800">
              <a:solidFill>
                <a:schemeClr val="dk1"/>
              </a:solidFill>
              <a:prstDash val="solid"/>
              <a:round/>
              <a:headEnd len="sm" w="sm" type="none"/>
              <a:tailEnd len="sm" w="sm" type="none"/>
            </a:ln>
          </p:spPr>
        </p:cxnSp>
      </p:grpSp>
      <p:sp>
        <p:nvSpPr>
          <p:cNvPr id="4867" name="Google Shape;4867;p689"/>
          <p:cNvSpPr/>
          <p:nvPr/>
        </p:nvSpPr>
        <p:spPr>
          <a:xfrm rot="-5400000">
            <a:off x="901800" y="2382900"/>
            <a:ext cx="1401600" cy="576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Bikes</a:t>
            </a:r>
            <a:endParaRPr b="1" i="0" sz="2400" u="none" cap="none" strike="noStrike">
              <a:solidFill>
                <a:schemeClr val="dk1"/>
              </a:solidFill>
              <a:latin typeface="Arial"/>
              <a:ea typeface="Arial"/>
              <a:cs typeface="Arial"/>
              <a:sym typeface="Arial"/>
            </a:endParaRPr>
          </a:p>
        </p:txBody>
      </p:sp>
      <p:sp>
        <p:nvSpPr>
          <p:cNvPr id="4868" name="Google Shape;4868;p689"/>
          <p:cNvSpPr/>
          <p:nvPr/>
        </p:nvSpPr>
        <p:spPr>
          <a:xfrm>
            <a:off x="3810000" y="4629150"/>
            <a:ext cx="2880600" cy="432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Computers</a:t>
            </a:r>
            <a:endParaRPr b="1" i="0" sz="2400" u="none" cap="none" strike="noStrike">
              <a:solidFill>
                <a:schemeClr val="dk1"/>
              </a:solidFill>
              <a:latin typeface="Arial"/>
              <a:ea typeface="Arial"/>
              <a:cs typeface="Arial"/>
              <a:sym typeface="Arial"/>
            </a:endParaRPr>
          </a:p>
        </p:txBody>
      </p:sp>
      <p:sp>
        <p:nvSpPr>
          <p:cNvPr id="4869" name="Google Shape;4869;p689"/>
          <p:cNvSpPr/>
          <p:nvPr/>
        </p:nvSpPr>
        <p:spPr>
          <a:xfrm>
            <a:off x="1785900" y="1156050"/>
            <a:ext cx="576300" cy="3187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870" name="Google Shape;4870;p689"/>
          <p:cNvSpPr/>
          <p:nvPr/>
        </p:nvSpPr>
        <p:spPr>
          <a:xfrm>
            <a:off x="2417778" y="4470806"/>
            <a:ext cx="46962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0        2        4       6       8       10</a:t>
            </a:r>
            <a:endParaRPr b="0" i="0" sz="1400" u="none" cap="none" strike="noStrike">
              <a:solidFill>
                <a:srgbClr val="000000"/>
              </a:solidFill>
              <a:latin typeface="Arial"/>
              <a:ea typeface="Arial"/>
              <a:cs typeface="Arial"/>
              <a:sym typeface="Arial"/>
            </a:endParaRPr>
          </a:p>
        </p:txBody>
      </p:sp>
      <p:sp>
        <p:nvSpPr>
          <p:cNvPr id="4871" name="Google Shape;4871;p689"/>
          <p:cNvSpPr/>
          <p:nvPr/>
        </p:nvSpPr>
        <p:spPr>
          <a:xfrm>
            <a:off x="3276600" y="217170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2" name="Google Shape;4872;p689"/>
          <p:cNvSpPr/>
          <p:nvPr/>
        </p:nvSpPr>
        <p:spPr>
          <a:xfrm>
            <a:off x="3967163" y="272296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3" name="Google Shape;4873;p689"/>
          <p:cNvSpPr/>
          <p:nvPr/>
        </p:nvSpPr>
        <p:spPr>
          <a:xfrm>
            <a:off x="4572000" y="33718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4" name="Google Shape;4874;p689"/>
          <p:cNvSpPr/>
          <p:nvPr/>
        </p:nvSpPr>
        <p:spPr>
          <a:xfrm>
            <a:off x="2362200" y="17716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5" name="Google Shape;4875;p689"/>
          <p:cNvSpPr/>
          <p:nvPr/>
        </p:nvSpPr>
        <p:spPr>
          <a:xfrm>
            <a:off x="4845050" y="2257425"/>
            <a:ext cx="195300" cy="146400"/>
          </a:xfrm>
          <a:prstGeom prst="ellipse">
            <a:avLst/>
          </a:prstGeom>
          <a:solidFill>
            <a:srgbClr val="CC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76" name="Google Shape;4876;p689"/>
          <p:cNvSpPr/>
          <p:nvPr/>
        </p:nvSpPr>
        <p:spPr>
          <a:xfrm>
            <a:off x="2438400" y="15430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4877" name="Google Shape;4877;p689"/>
          <p:cNvSpPr/>
          <p:nvPr/>
        </p:nvSpPr>
        <p:spPr>
          <a:xfrm>
            <a:off x="3352800" y="188595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000"/>
              <a:buFont typeface="Arial"/>
              <a:buNone/>
            </a:pPr>
            <a:r>
              <a:rPr b="1" i="0" lang="zh-CN" sz="1000" u="none" cap="none" strike="noStrike">
                <a:solidFill>
                  <a:srgbClr val="F71D5D"/>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4878" name="Google Shape;4878;p689"/>
          <p:cNvSpPr/>
          <p:nvPr/>
        </p:nvSpPr>
        <p:spPr>
          <a:xfrm>
            <a:off x="4038600" y="24003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4879" name="Google Shape;4879;p689"/>
          <p:cNvSpPr/>
          <p:nvPr/>
        </p:nvSpPr>
        <p:spPr>
          <a:xfrm>
            <a:off x="4648200" y="3086100"/>
            <a:ext cx="3651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4880" name="Google Shape;4880;p689"/>
          <p:cNvSpPr/>
          <p:nvPr/>
        </p:nvSpPr>
        <p:spPr>
          <a:xfrm>
            <a:off x="5257800" y="4057650"/>
            <a:ext cx="350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4881" name="Google Shape;4881;p689"/>
          <p:cNvSpPr/>
          <p:nvPr/>
        </p:nvSpPr>
        <p:spPr>
          <a:xfrm>
            <a:off x="5146675" y="2208610"/>
            <a:ext cx="377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Arial"/>
                <a:ea typeface="Arial"/>
                <a:cs typeface="Arial"/>
                <a:sym typeface="Arial"/>
              </a:rPr>
              <a:t>G</a:t>
            </a:r>
            <a:endParaRPr b="0" i="0" sz="1400" u="none" cap="none" strike="noStrike">
              <a:solidFill>
                <a:srgbClr val="000000"/>
              </a:solidFill>
              <a:latin typeface="Arial"/>
              <a:ea typeface="Arial"/>
              <a:cs typeface="Arial"/>
              <a:sym typeface="Arial"/>
            </a:endParaRPr>
          </a:p>
        </p:txBody>
      </p:sp>
      <p:sp>
        <p:nvSpPr>
          <p:cNvPr id="4882" name="Google Shape;4882;p689"/>
          <p:cNvSpPr/>
          <p:nvPr/>
        </p:nvSpPr>
        <p:spPr>
          <a:xfrm>
            <a:off x="2362200" y="3429000"/>
            <a:ext cx="2533800" cy="4785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rgbClr val="CC0000"/>
                </a:solidFill>
                <a:latin typeface="Arial"/>
                <a:ea typeface="Arial"/>
                <a:cs typeface="Arial"/>
                <a:sym typeface="Arial"/>
              </a:rPr>
              <a:t> Inefficient/ Unemployment</a:t>
            </a:r>
            <a:endParaRPr b="0" i="0" sz="1400" u="none" cap="none" strike="noStrike">
              <a:solidFill>
                <a:srgbClr val="000000"/>
              </a:solidFill>
              <a:latin typeface="Arial"/>
              <a:ea typeface="Arial"/>
              <a:cs typeface="Arial"/>
              <a:sym typeface="Arial"/>
            </a:endParaRPr>
          </a:p>
        </p:txBody>
      </p:sp>
      <p:sp>
        <p:nvSpPr>
          <p:cNvPr id="4883" name="Google Shape;4883;p689"/>
          <p:cNvSpPr/>
          <p:nvPr/>
        </p:nvSpPr>
        <p:spPr>
          <a:xfrm>
            <a:off x="3429000" y="1257300"/>
            <a:ext cx="3962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400"/>
              <a:buFont typeface="Arial"/>
              <a:buNone/>
            </a:pPr>
            <a:r>
              <a:rPr b="1" i="0" lang="zh-CN" sz="2400" u="none" cap="none" strike="noStrike">
                <a:solidFill>
                  <a:schemeClr val="dk1"/>
                </a:solidFill>
                <a:latin typeface="Arial"/>
                <a:ea typeface="Arial"/>
                <a:cs typeface="Arial"/>
                <a:sym typeface="Arial"/>
              </a:rPr>
              <a:t>Impossible/Unattainable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chemeClr val="dk1"/>
                </a:solidFill>
                <a:latin typeface="Arial"/>
                <a:ea typeface="Arial"/>
                <a:cs typeface="Arial"/>
                <a:sym typeface="Arial"/>
              </a:rPr>
              <a:t>(given current resources)</a:t>
            </a:r>
            <a:endParaRPr b="0" i="0" sz="1400" u="none" cap="none" strike="noStrike">
              <a:solidFill>
                <a:srgbClr val="000000"/>
              </a:solidFill>
              <a:latin typeface="Arial"/>
              <a:ea typeface="Arial"/>
              <a:cs typeface="Arial"/>
              <a:sym typeface="Arial"/>
            </a:endParaRPr>
          </a:p>
        </p:txBody>
      </p:sp>
      <p:cxnSp>
        <p:nvCxnSpPr>
          <p:cNvPr id="4884" name="Google Shape;4884;p689"/>
          <p:cNvCxnSpPr/>
          <p:nvPr/>
        </p:nvCxnSpPr>
        <p:spPr>
          <a:xfrm flipH="1">
            <a:off x="4962575" y="1827610"/>
            <a:ext cx="120600" cy="397500"/>
          </a:xfrm>
          <a:prstGeom prst="straightConnector1">
            <a:avLst/>
          </a:prstGeom>
          <a:noFill/>
          <a:ln cap="flat" cmpd="sng" w="50800">
            <a:solidFill>
              <a:srgbClr val="CC0000"/>
            </a:solidFill>
            <a:prstDash val="solid"/>
            <a:round/>
            <a:headEnd len="sm" w="sm" type="none"/>
            <a:tailEnd len="sm" w="sm" type="triangle"/>
          </a:ln>
        </p:spPr>
      </p:cxnSp>
      <p:sp>
        <p:nvSpPr>
          <p:cNvPr id="4885" name="Google Shape;4885;p689"/>
          <p:cNvSpPr/>
          <p:nvPr/>
        </p:nvSpPr>
        <p:spPr>
          <a:xfrm>
            <a:off x="4572000" y="2857500"/>
            <a:ext cx="3384600" cy="272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Arial"/>
                <a:ea typeface="Arial"/>
                <a:cs typeface="Arial"/>
                <a:sym typeface="Arial"/>
              </a:rPr>
              <a:t>Efficient</a:t>
            </a:r>
            <a:endParaRPr b="0" i="0" sz="1400" u="none" cap="none" strike="noStrike">
              <a:solidFill>
                <a:srgbClr val="000000"/>
              </a:solidFill>
              <a:latin typeface="Arial"/>
              <a:ea typeface="Arial"/>
              <a:cs typeface="Arial"/>
              <a:sym typeface="Arial"/>
            </a:endParaRPr>
          </a:p>
        </p:txBody>
      </p:sp>
      <p:cxnSp>
        <p:nvCxnSpPr>
          <p:cNvPr id="4886" name="Google Shape;4886;p689"/>
          <p:cNvCxnSpPr/>
          <p:nvPr/>
        </p:nvCxnSpPr>
        <p:spPr>
          <a:xfrm flipH="1">
            <a:off x="5029213" y="3257550"/>
            <a:ext cx="887400" cy="694200"/>
          </a:xfrm>
          <a:prstGeom prst="straightConnector1">
            <a:avLst/>
          </a:prstGeom>
          <a:noFill/>
          <a:ln cap="flat" cmpd="sng" w="50800">
            <a:solidFill>
              <a:srgbClr val="CC0000"/>
            </a:solidFill>
            <a:prstDash val="solid"/>
            <a:round/>
            <a:headEnd len="sm" w="sm" type="none"/>
            <a:tailEnd len="sm" w="sm" type="triangle"/>
          </a:ln>
        </p:spPr>
      </p:cxnSp>
      <p:sp>
        <p:nvSpPr>
          <p:cNvPr id="4887" name="Google Shape;4887;p689"/>
          <p:cNvSpPr/>
          <p:nvPr/>
        </p:nvSpPr>
        <p:spPr>
          <a:xfrm>
            <a:off x="152400" y="57150"/>
            <a:ext cx="8782200" cy="5013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800"/>
              <a:buFont typeface="Arial"/>
              <a:buNone/>
            </a:pPr>
            <a:r>
              <a:rPr b="1" i="0" lang="zh-CN" sz="38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888" name="Google Shape;4888;p689"/>
          <p:cNvSpPr/>
          <p:nvPr/>
        </p:nvSpPr>
        <p:spPr>
          <a:xfrm>
            <a:off x="5105400" y="4286250"/>
            <a:ext cx="157200" cy="117900"/>
          </a:xfrm>
          <a:prstGeom prst="ellipse">
            <a:avLst/>
          </a:prstGeom>
          <a:solidFill>
            <a:srgbClr val="CC0000"/>
          </a:solid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89" name="Google Shape;4889;p689"/>
          <p:cNvSpPr/>
          <p:nvPr/>
        </p:nvSpPr>
        <p:spPr>
          <a:xfrm>
            <a:off x="152400" y="571500"/>
            <a:ext cx="9144000" cy="64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How does the PPG graphically demonstrates scarcity, trade-offs, opportunity costs, and efficiency?</a:t>
            </a:r>
            <a:endParaRPr b="0" i="0" sz="1400" u="none" cap="none" strike="noStrike">
              <a:solidFill>
                <a:srgbClr val="000000"/>
              </a:solidFill>
              <a:latin typeface="Arial"/>
              <a:ea typeface="Arial"/>
              <a:cs typeface="Arial"/>
              <a:sym typeface="Arial"/>
            </a:endParaRPr>
          </a:p>
        </p:txBody>
      </p:sp>
      <p:sp>
        <p:nvSpPr>
          <p:cNvPr id="4890" name="Google Shape;4890;p689"/>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64"/>
                                        </p:tgtEl>
                                        <p:attrNameLst>
                                          <p:attrName>style.visibility</p:attrName>
                                        </p:attrNameLst>
                                      </p:cBhvr>
                                      <p:to>
                                        <p:strVal val="visible"/>
                                      </p:to>
                                    </p:set>
                                    <p:animEffect filter="fade" transition="in">
                                      <p:cBhvr>
                                        <p:cTn dur="500"/>
                                        <p:tgtEl>
                                          <p:spTgt spid="48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67"/>
                                        </p:tgtEl>
                                        <p:attrNameLst>
                                          <p:attrName>style.visibility</p:attrName>
                                        </p:attrNameLst>
                                      </p:cBhvr>
                                      <p:to>
                                        <p:strVal val="visible"/>
                                      </p:to>
                                    </p:set>
                                    <p:animEffect filter="fade" transition="in">
                                      <p:cBhvr>
                                        <p:cTn dur="500"/>
                                        <p:tgtEl>
                                          <p:spTgt spid="48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68"/>
                                        </p:tgtEl>
                                        <p:attrNameLst>
                                          <p:attrName>style.visibility</p:attrName>
                                        </p:attrNameLst>
                                      </p:cBhvr>
                                      <p:to>
                                        <p:strVal val="visible"/>
                                      </p:to>
                                    </p:set>
                                    <p:animEffect filter="fade" transition="in">
                                      <p:cBhvr>
                                        <p:cTn dur="500"/>
                                        <p:tgtEl>
                                          <p:spTgt spid="48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69"/>
                                        </p:tgtEl>
                                        <p:attrNameLst>
                                          <p:attrName>style.visibility</p:attrName>
                                        </p:attrNameLst>
                                      </p:cBhvr>
                                      <p:to>
                                        <p:strVal val="visible"/>
                                      </p:to>
                                    </p:set>
                                    <p:animEffect filter="fade" transition="in">
                                      <p:cBhvr>
                                        <p:cTn dur="500"/>
                                        <p:tgtEl>
                                          <p:spTgt spid="48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70"/>
                                        </p:tgtEl>
                                        <p:attrNameLst>
                                          <p:attrName>style.visibility</p:attrName>
                                        </p:attrNameLst>
                                      </p:cBhvr>
                                      <p:to>
                                        <p:strVal val="visible"/>
                                      </p:to>
                                    </p:set>
                                    <p:animEffect filter="fade" transition="in">
                                      <p:cBhvr>
                                        <p:cTn dur="500"/>
                                        <p:tgtEl>
                                          <p:spTgt spid="4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4"/>
                                        </p:tgtEl>
                                        <p:attrNameLst>
                                          <p:attrName>style.visibility</p:attrName>
                                        </p:attrNameLst>
                                      </p:cBhvr>
                                      <p:to>
                                        <p:strVal val="visible"/>
                                      </p:to>
                                    </p:set>
                                    <p:animEffect filter="fade" transition="in">
                                      <p:cBhvr>
                                        <p:cTn dur="500"/>
                                        <p:tgtEl>
                                          <p:spTgt spid="48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6"/>
                                        </p:tgtEl>
                                        <p:attrNameLst>
                                          <p:attrName>style.visibility</p:attrName>
                                        </p:attrNameLst>
                                      </p:cBhvr>
                                      <p:to>
                                        <p:strVal val="visible"/>
                                      </p:to>
                                    </p:set>
                                    <p:animEffect filter="fade" transition="in">
                                      <p:cBhvr>
                                        <p:cTn dur="500"/>
                                        <p:tgtEl>
                                          <p:spTgt spid="4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1"/>
                                        </p:tgtEl>
                                        <p:attrNameLst>
                                          <p:attrName>style.visibility</p:attrName>
                                        </p:attrNameLst>
                                      </p:cBhvr>
                                      <p:to>
                                        <p:strVal val="visible"/>
                                      </p:to>
                                    </p:set>
                                    <p:animEffect filter="fade" transition="in">
                                      <p:cBhvr>
                                        <p:cTn dur="500"/>
                                        <p:tgtEl>
                                          <p:spTgt spid="48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7"/>
                                        </p:tgtEl>
                                        <p:attrNameLst>
                                          <p:attrName>style.visibility</p:attrName>
                                        </p:attrNameLst>
                                      </p:cBhvr>
                                      <p:to>
                                        <p:strVal val="visible"/>
                                      </p:to>
                                    </p:set>
                                    <p:animEffect filter="fade" transition="in">
                                      <p:cBhvr>
                                        <p:cTn dur="500"/>
                                        <p:tgtEl>
                                          <p:spTgt spid="4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2"/>
                                        </p:tgtEl>
                                        <p:attrNameLst>
                                          <p:attrName>style.visibility</p:attrName>
                                        </p:attrNameLst>
                                      </p:cBhvr>
                                      <p:to>
                                        <p:strVal val="visible"/>
                                      </p:to>
                                    </p:set>
                                    <p:animEffect filter="fade" transition="in">
                                      <p:cBhvr>
                                        <p:cTn dur="500"/>
                                        <p:tgtEl>
                                          <p:spTgt spid="48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8"/>
                                        </p:tgtEl>
                                        <p:attrNameLst>
                                          <p:attrName>style.visibility</p:attrName>
                                        </p:attrNameLst>
                                      </p:cBhvr>
                                      <p:to>
                                        <p:strVal val="visible"/>
                                      </p:to>
                                    </p:set>
                                    <p:animEffect filter="fade" transition="in">
                                      <p:cBhvr>
                                        <p:cTn dur="500"/>
                                        <p:tgtEl>
                                          <p:spTgt spid="4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3"/>
                                        </p:tgtEl>
                                        <p:attrNameLst>
                                          <p:attrName>style.visibility</p:attrName>
                                        </p:attrNameLst>
                                      </p:cBhvr>
                                      <p:to>
                                        <p:strVal val="visible"/>
                                      </p:to>
                                    </p:set>
                                    <p:animEffect filter="fade" transition="in">
                                      <p:cBhvr>
                                        <p:cTn dur="500"/>
                                        <p:tgtEl>
                                          <p:spTgt spid="48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79"/>
                                        </p:tgtEl>
                                        <p:attrNameLst>
                                          <p:attrName>style.visibility</p:attrName>
                                        </p:attrNameLst>
                                      </p:cBhvr>
                                      <p:to>
                                        <p:strVal val="visible"/>
                                      </p:to>
                                    </p:set>
                                    <p:animEffect filter="fade" transition="in">
                                      <p:cBhvr>
                                        <p:cTn dur="500"/>
                                        <p:tgtEl>
                                          <p:spTgt spid="4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8"/>
                                        </p:tgtEl>
                                        <p:attrNameLst>
                                          <p:attrName>style.visibility</p:attrName>
                                        </p:attrNameLst>
                                      </p:cBhvr>
                                      <p:to>
                                        <p:strVal val="visible"/>
                                      </p:to>
                                    </p:set>
                                    <p:animEffect filter="fade" transition="in">
                                      <p:cBhvr>
                                        <p:cTn dur="500"/>
                                        <p:tgtEl>
                                          <p:spTgt spid="48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0"/>
                                        </p:tgtEl>
                                        <p:attrNameLst>
                                          <p:attrName>style.visibility</p:attrName>
                                        </p:attrNameLst>
                                      </p:cBhvr>
                                      <p:to>
                                        <p:strVal val="visible"/>
                                      </p:to>
                                    </p:set>
                                    <p:animEffect filter="fade" transition="in">
                                      <p:cBhvr>
                                        <p:cTn dur="500"/>
                                        <p:tgtEl>
                                          <p:spTgt spid="4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3"/>
                                        </p:tgtEl>
                                        <p:attrNameLst>
                                          <p:attrName>style.visibility</p:attrName>
                                        </p:attrNameLst>
                                      </p:cBhvr>
                                      <p:to>
                                        <p:strVal val="visible"/>
                                      </p:to>
                                    </p:set>
                                    <p:animEffect filter="fade" transition="in">
                                      <p:cBhvr>
                                        <p:cTn dur="500"/>
                                        <p:tgtEl>
                                          <p:spTgt spid="4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89"/>
                                        </p:tgtEl>
                                        <p:attrNameLst>
                                          <p:attrName>style.visibility</p:attrName>
                                        </p:attrNameLst>
                                      </p:cBhvr>
                                      <p:to>
                                        <p:strVal val="visible"/>
                                      </p:to>
                                    </p:set>
                                    <p:anim calcmode="lin" valueType="num">
                                      <p:cBhvr additive="base">
                                        <p:cTn dur="500"/>
                                        <p:tgtEl>
                                          <p:spTgt spid="48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2"/>
                                        </p:tgtEl>
                                        <p:attrNameLst>
                                          <p:attrName>style.visibility</p:attrName>
                                        </p:attrNameLst>
                                      </p:cBhvr>
                                      <p:to>
                                        <p:strVal val="visible"/>
                                      </p:to>
                                    </p:set>
                                    <p:animEffect filter="fade" transition="in">
                                      <p:cBhvr>
                                        <p:cTn dur="500"/>
                                        <p:tgtEl>
                                          <p:spTgt spid="4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5"/>
                                        </p:tgtEl>
                                        <p:attrNameLst>
                                          <p:attrName>style.visibility</p:attrName>
                                        </p:attrNameLst>
                                      </p:cBhvr>
                                      <p:to>
                                        <p:strVal val="visible"/>
                                      </p:to>
                                    </p:set>
                                    <p:animEffect filter="fade" transition="in">
                                      <p:cBhvr>
                                        <p:cTn dur="500"/>
                                        <p:tgtEl>
                                          <p:spTgt spid="48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6"/>
                                        </p:tgtEl>
                                        <p:attrNameLst>
                                          <p:attrName>style.visibility</p:attrName>
                                        </p:attrNameLst>
                                      </p:cBhvr>
                                      <p:to>
                                        <p:strVal val="visible"/>
                                      </p:to>
                                    </p:set>
                                    <p:animEffect filter="fade" transition="in">
                                      <p:cBhvr>
                                        <p:cTn dur="500"/>
                                        <p:tgtEl>
                                          <p:spTgt spid="4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5"/>
                                        </p:tgtEl>
                                        <p:attrNameLst>
                                          <p:attrName>style.visibility</p:attrName>
                                        </p:attrNameLst>
                                      </p:cBhvr>
                                      <p:to>
                                        <p:strVal val="visible"/>
                                      </p:to>
                                    </p:set>
                                    <p:animEffect filter="fade" transition="in">
                                      <p:cBhvr>
                                        <p:cTn dur="500"/>
                                        <p:tgtEl>
                                          <p:spTgt spid="4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1"/>
                                        </p:tgtEl>
                                        <p:attrNameLst>
                                          <p:attrName>style.visibility</p:attrName>
                                        </p:attrNameLst>
                                      </p:cBhvr>
                                      <p:to>
                                        <p:strVal val="visible"/>
                                      </p:to>
                                    </p:set>
                                    <p:animEffect filter="fade" transition="in">
                                      <p:cBhvr>
                                        <p:cTn dur="500"/>
                                        <p:tgtEl>
                                          <p:spTgt spid="48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3"/>
                                        </p:tgtEl>
                                        <p:attrNameLst>
                                          <p:attrName>style.visibility</p:attrName>
                                        </p:attrNameLst>
                                      </p:cBhvr>
                                      <p:to>
                                        <p:strVal val="visible"/>
                                      </p:to>
                                    </p:set>
                                    <p:animEffect filter="fade" transition="in">
                                      <p:cBhvr>
                                        <p:cTn dur="500"/>
                                        <p:tgtEl>
                                          <p:spTgt spid="48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84"/>
                                        </p:tgtEl>
                                        <p:attrNameLst>
                                          <p:attrName>style.visibility</p:attrName>
                                        </p:attrNameLst>
                                      </p:cBhvr>
                                      <p:to>
                                        <p:strVal val="visible"/>
                                      </p:to>
                                    </p:set>
                                    <p:animEffect filter="fade" transition="in">
                                      <p:cBhvr>
                                        <p:cTn dur="500"/>
                                        <p:tgtEl>
                                          <p:spTgt spid="4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690"/>
          <p:cNvSpPr/>
          <p:nvPr/>
        </p:nvSpPr>
        <p:spPr>
          <a:xfrm>
            <a:off x="1066800" y="13144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PIZZA		           0	1	 2	  3   4</a:t>
            </a:r>
            <a:endParaRPr b="1" i="0" sz="2000" u="none" cap="none" strike="noStrike">
              <a:solidFill>
                <a:schemeClr val="dk1"/>
              </a:solidFill>
              <a:latin typeface="Arial"/>
              <a:ea typeface="Arial"/>
              <a:cs typeface="Arial"/>
              <a:sym typeface="Arial"/>
            </a:endParaRPr>
          </a:p>
        </p:txBody>
      </p:sp>
      <p:sp>
        <p:nvSpPr>
          <p:cNvPr id="4897" name="Google Shape;4897;p690"/>
          <p:cNvSpPr/>
          <p:nvPr/>
        </p:nvSpPr>
        <p:spPr>
          <a:xfrm>
            <a:off x="1066800" y="971550"/>
            <a:ext cx="68199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CALZONES	       4	3	 2	  1   0</a:t>
            </a:r>
            <a:endParaRPr b="1" i="0" sz="2000" u="none" cap="none" strike="noStrike">
              <a:solidFill>
                <a:schemeClr val="dk1"/>
              </a:solidFill>
              <a:latin typeface="Arial"/>
              <a:ea typeface="Arial"/>
              <a:cs typeface="Arial"/>
              <a:sym typeface="Arial"/>
            </a:endParaRPr>
          </a:p>
        </p:txBody>
      </p:sp>
      <p:sp>
        <p:nvSpPr>
          <p:cNvPr id="4898" name="Google Shape;4898;p690"/>
          <p:cNvSpPr/>
          <p:nvPr/>
        </p:nvSpPr>
        <p:spPr>
          <a:xfrm>
            <a:off x="228600" y="1885950"/>
            <a:ext cx="8915400" cy="1896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List the Opportunity Cost of moving from a-b, b-c, c-d, and d-e.</a:t>
            </a:r>
            <a:endParaRPr b="1" i="0" sz="3200" u="none" cap="none" strike="noStrike">
              <a:solidFill>
                <a:srgbClr val="99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990000"/>
              </a:buClr>
              <a:buSzPts val="3200"/>
              <a:buFont typeface="Times New Roman"/>
              <a:buChar char="•"/>
            </a:pPr>
            <a:r>
              <a:rPr b="1" i="0" lang="zh-CN" sz="3200" u="none" cap="none" strike="noStrike">
                <a:solidFill>
                  <a:srgbClr val="990000"/>
                </a:solidFill>
                <a:latin typeface="Times New Roman"/>
                <a:ea typeface="Times New Roman"/>
                <a:cs typeface="Times New Roman"/>
                <a:sym typeface="Times New Roman"/>
              </a:rPr>
              <a:t>Constant Opportunity Cost</a:t>
            </a:r>
            <a:r>
              <a:rPr b="1" i="0" lang="zh-CN" sz="3200" u="none" cap="none" strike="noStrike">
                <a:solidFill>
                  <a:srgbClr val="000099"/>
                </a:solidFill>
                <a:latin typeface="Times New Roman"/>
                <a:ea typeface="Times New Roman"/>
                <a:cs typeface="Times New Roman"/>
                <a:sym typeface="Times New Roman"/>
              </a:rPr>
              <a:t>- Resources are easily adaptable for producing either good.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000099"/>
                </a:solidFill>
                <a:latin typeface="Times New Roman"/>
                <a:ea typeface="Times New Roman"/>
                <a:cs typeface="Times New Roman"/>
                <a:sym typeface="Times New Roman"/>
              </a:rPr>
              <a:t>Result is a straight line PPC (not common)</a:t>
            </a:r>
            <a:endParaRPr b="0" i="0" sz="1400" u="none" cap="none" strike="noStrike">
              <a:solidFill>
                <a:srgbClr val="000000"/>
              </a:solidFill>
              <a:latin typeface="Arial"/>
              <a:ea typeface="Arial"/>
              <a:cs typeface="Arial"/>
              <a:sym typeface="Arial"/>
            </a:endParaRPr>
          </a:p>
        </p:txBody>
      </p:sp>
      <p:sp>
        <p:nvSpPr>
          <p:cNvPr id="4899" name="Google Shape;4899;p690"/>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
        <p:nvSpPr>
          <p:cNvPr id="4900" name="Google Shape;4900;p690"/>
          <p:cNvSpPr/>
          <p:nvPr/>
        </p:nvSpPr>
        <p:spPr>
          <a:xfrm>
            <a:off x="1066800" y="571500"/>
            <a:ext cx="7239000" cy="4323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Arial"/>
                <a:ea typeface="Arial"/>
                <a:cs typeface="Arial"/>
                <a:sym typeface="Arial"/>
              </a:rPr>
              <a:t>		</a:t>
            </a:r>
            <a:r>
              <a:rPr b="1" i="0" lang="zh-CN" sz="2800" u="none" cap="none" strike="noStrike">
                <a:solidFill>
                  <a:srgbClr val="000099"/>
                </a:solidFill>
                <a:latin typeface="Arial"/>
                <a:ea typeface="Arial"/>
                <a:cs typeface="Arial"/>
                <a:sym typeface="Arial"/>
              </a:rPr>
              <a:t>	                  A	B	 C	  D    E</a:t>
            </a:r>
            <a:endParaRPr b="1" i="0" sz="1800" u="none" cap="none" strike="noStrike">
              <a:solidFill>
                <a:srgbClr val="000099"/>
              </a:solidFill>
              <a:latin typeface="Arial"/>
              <a:ea typeface="Arial"/>
              <a:cs typeface="Arial"/>
              <a:sym typeface="Arial"/>
            </a:endParaRPr>
          </a:p>
        </p:txBody>
      </p:sp>
      <p:sp>
        <p:nvSpPr>
          <p:cNvPr id="4901" name="Google Shape;4901;p690"/>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pic>
        <p:nvPicPr>
          <p:cNvPr descr="cartoon_pizza" id="4902" name="Google Shape;4902;p690"/>
          <p:cNvPicPr preferRelativeResize="0"/>
          <p:nvPr/>
        </p:nvPicPr>
        <p:blipFill rotWithShape="1">
          <a:blip r:embed="rId3">
            <a:alphaModFix/>
          </a:blip>
          <a:srcRect b="0" l="0" r="0" t="0"/>
          <a:stretch/>
        </p:blipFill>
        <p:spPr>
          <a:xfrm>
            <a:off x="4572000" y="3771900"/>
            <a:ext cx="1828800" cy="1245300"/>
          </a:xfrm>
          <a:prstGeom prst="rect">
            <a:avLst/>
          </a:prstGeom>
          <a:noFill/>
          <a:ln>
            <a:noFill/>
          </a:ln>
        </p:spPr>
      </p:pic>
      <p:pic>
        <p:nvPicPr>
          <p:cNvPr descr="calzone_photosculpture-p153041851095598963tro3_210" id="4903" name="Google Shape;4903;p690"/>
          <p:cNvPicPr preferRelativeResize="0"/>
          <p:nvPr/>
        </p:nvPicPr>
        <p:blipFill rotWithShape="1">
          <a:blip r:embed="rId4">
            <a:alphaModFix/>
          </a:blip>
          <a:srcRect b="0" l="0" r="0" t="0"/>
          <a:stretch/>
        </p:blipFill>
        <p:spPr>
          <a:xfrm>
            <a:off x="2438400" y="3814763"/>
            <a:ext cx="1329000" cy="13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0"/>
                                        </p:tgtEl>
                                        <p:attrNameLst>
                                          <p:attrName>style.visibility</p:attrName>
                                        </p:attrNameLst>
                                      </p:cBhvr>
                                      <p:to>
                                        <p:strVal val="visible"/>
                                      </p:to>
                                    </p:set>
                                    <p:animEffect filter="fade" transition="in">
                                      <p:cBhvr>
                                        <p:cTn dur="500"/>
                                        <p:tgtEl>
                                          <p:spTgt spid="4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7"/>
                                        </p:tgtEl>
                                        <p:attrNameLst>
                                          <p:attrName>style.visibility</p:attrName>
                                        </p:attrNameLst>
                                      </p:cBhvr>
                                      <p:to>
                                        <p:strVal val="visible"/>
                                      </p:to>
                                    </p:set>
                                    <p:animEffect filter="fade" transition="in">
                                      <p:cBhvr>
                                        <p:cTn dur="500"/>
                                        <p:tgtEl>
                                          <p:spTgt spid="4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6"/>
                                        </p:tgtEl>
                                        <p:attrNameLst>
                                          <p:attrName>style.visibility</p:attrName>
                                        </p:attrNameLst>
                                      </p:cBhvr>
                                      <p:to>
                                        <p:strVal val="visible"/>
                                      </p:to>
                                    </p:set>
                                    <p:animEffect filter="fade" transition="in">
                                      <p:cBhvr>
                                        <p:cTn dur="500"/>
                                        <p:tgtEl>
                                          <p:spTgt spid="4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8">
                                            <p:txEl>
                                              <p:pRg end="0" st="0"/>
                                            </p:txEl>
                                          </p:spTgt>
                                        </p:tgtEl>
                                        <p:attrNameLst>
                                          <p:attrName>style.visibility</p:attrName>
                                        </p:attrNameLst>
                                      </p:cBhvr>
                                      <p:to>
                                        <p:strVal val="visible"/>
                                      </p:to>
                                    </p:set>
                                    <p:animEffect filter="fade" transition="in">
                                      <p:cBhvr>
                                        <p:cTn dur="500"/>
                                        <p:tgtEl>
                                          <p:spTgt spid="4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8">
                                            <p:txEl>
                                              <p:pRg end="1" st="1"/>
                                            </p:txEl>
                                          </p:spTgt>
                                        </p:tgtEl>
                                        <p:attrNameLst>
                                          <p:attrName>style.visibility</p:attrName>
                                        </p:attrNameLst>
                                      </p:cBhvr>
                                      <p:to>
                                        <p:strVal val="visible"/>
                                      </p:to>
                                    </p:set>
                                    <p:animEffect filter="fade" transition="in">
                                      <p:cBhvr>
                                        <p:cTn dur="500"/>
                                        <p:tgtEl>
                                          <p:spTgt spid="4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8">
                                            <p:txEl>
                                              <p:pRg end="2" st="2"/>
                                            </p:txEl>
                                          </p:spTgt>
                                        </p:tgtEl>
                                        <p:attrNameLst>
                                          <p:attrName>style.visibility</p:attrName>
                                        </p:attrNameLst>
                                      </p:cBhvr>
                                      <p:to>
                                        <p:strVal val="visible"/>
                                      </p:to>
                                    </p:set>
                                    <p:animEffect filter="fade" transition="in">
                                      <p:cBhvr>
                                        <p:cTn dur="500"/>
                                        <p:tgtEl>
                                          <p:spTgt spid="48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8" name="Shape 4908"/>
        <p:cNvGrpSpPr/>
        <p:nvPr/>
      </p:nvGrpSpPr>
      <p:grpSpPr>
        <a:xfrm>
          <a:off x="0" y="0"/>
          <a:ext cx="0" cy="0"/>
          <a:chOff x="0" y="0"/>
          <a:chExt cx="0" cy="0"/>
        </a:xfrm>
      </p:grpSpPr>
      <p:sp>
        <p:nvSpPr>
          <p:cNvPr id="4909" name="Google Shape;4909;p691"/>
          <p:cNvSpPr/>
          <p:nvPr/>
        </p:nvSpPr>
        <p:spPr>
          <a:xfrm>
            <a:off x="304800" y="742950"/>
            <a:ext cx="8458200" cy="2080200"/>
          </a:xfrm>
          <a:prstGeom prst="rect">
            <a:avLst/>
          </a:prstGeom>
          <a:noFill/>
          <a:ln cap="flat" cmpd="sng" w="9525">
            <a:solidFill>
              <a:srgbClr val="000099"/>
            </a:solidFill>
            <a:prstDash val="solid"/>
            <a:round/>
            <a:headEnd len="sm" w="sm" type="none"/>
            <a:tailEnd len="sm" w="sm" type="none"/>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200"/>
              <a:buFont typeface="Arial"/>
              <a:buNone/>
            </a:pPr>
            <a:r>
              <a:rPr b="1" i="0" lang="zh-CN" sz="3200" u="none" cap="none" strike="noStrike">
                <a:solidFill>
                  <a:srgbClr val="B4FC0E"/>
                </a:solidFill>
                <a:latin typeface="Times New Roman"/>
                <a:ea typeface="Times New Roman"/>
                <a:cs typeface="Times New Roman"/>
                <a:sym typeface="Times New Roman"/>
              </a:rPr>
              <a:t>4 Key Assumptions Revisited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661FB4"/>
                </a:solidFill>
                <a:latin typeface="Times New Roman"/>
                <a:ea typeface="Times New Roman"/>
                <a:cs typeface="Times New Roman"/>
                <a:sym typeface="Times New Roman"/>
              </a:rPr>
              <a:t>Only two goods can be produced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99"/>
              </a:buClr>
              <a:buSzPts val="3200"/>
              <a:buFont typeface="Times New Roman"/>
              <a:buChar char="•"/>
            </a:pPr>
            <a:r>
              <a:rPr b="1" i="0" lang="zh-CN" sz="3200" u="none" cap="none" strike="noStrike">
                <a:solidFill>
                  <a:srgbClr val="4E8A0F"/>
                </a:solidFill>
                <a:latin typeface="Times New Roman"/>
                <a:ea typeface="Times New Roman"/>
                <a:cs typeface="Times New Roman"/>
                <a:sym typeface="Times New Roman"/>
              </a:rPr>
              <a:t>Full employment of resources</a:t>
            </a:r>
            <a:endParaRPr b="0" i="0" sz="14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58A933"/>
                </a:solidFill>
                <a:latin typeface="Times New Roman"/>
                <a:ea typeface="Times New Roman"/>
                <a:cs typeface="Times New Roman"/>
                <a:sym typeface="Times New Roman"/>
              </a:rPr>
              <a:t>Fixed Resources </a:t>
            </a:r>
            <a:endParaRPr b="0" i="0" sz="3600" u="none" cap="none" strike="noStrike">
              <a:solidFill>
                <a:srgbClr val="000000"/>
              </a:solidFill>
              <a:latin typeface="Arial"/>
              <a:ea typeface="Arial"/>
              <a:cs typeface="Arial"/>
              <a:sym typeface="Arial"/>
            </a:endParaRPr>
          </a:p>
          <a:p>
            <a:pPr indent="-431800" lvl="0" marL="457200" marR="0" rtl="0" algn="l">
              <a:lnSpc>
                <a:spcPct val="100000"/>
              </a:lnSpc>
              <a:spcBef>
                <a:spcPts val="0"/>
              </a:spcBef>
              <a:spcAft>
                <a:spcPts val="0"/>
              </a:spcAft>
              <a:buClr>
                <a:srgbClr val="009900"/>
              </a:buClr>
              <a:buSzPts val="3600"/>
              <a:buFont typeface="Times New Roman"/>
              <a:buChar char="•"/>
            </a:pPr>
            <a:r>
              <a:rPr b="1" i="0" lang="zh-CN" sz="3600" u="none" cap="none" strike="noStrike">
                <a:solidFill>
                  <a:srgbClr val="AC1166"/>
                </a:solidFill>
                <a:latin typeface="Times New Roman"/>
                <a:ea typeface="Times New Roman"/>
                <a:cs typeface="Times New Roman"/>
                <a:sym typeface="Times New Roman"/>
              </a:rPr>
              <a:t>Fixed Technology</a:t>
            </a:r>
            <a:endParaRPr b="1" i="0" sz="3600" u="none" cap="none" strike="noStrike">
              <a:solidFill>
                <a:srgbClr val="009900"/>
              </a:solidFill>
              <a:latin typeface="Times New Roman"/>
              <a:ea typeface="Times New Roman"/>
              <a:cs typeface="Times New Roman"/>
              <a:sym typeface="Times New Roman"/>
            </a:endParaRPr>
          </a:p>
        </p:txBody>
      </p:sp>
      <p:sp>
        <p:nvSpPr>
          <p:cNvPr id="4910" name="Google Shape;4910;p691"/>
          <p:cNvSpPr/>
          <p:nvPr/>
        </p:nvSpPr>
        <p:spPr>
          <a:xfrm>
            <a:off x="304800" y="2800350"/>
            <a:ext cx="8458200" cy="2194500"/>
          </a:xfrm>
          <a:prstGeom prst="rect">
            <a:avLst/>
          </a:prstGeom>
          <a:noFill/>
          <a:ln>
            <a:noFill/>
          </a:ln>
        </p:spPr>
        <p:txBody>
          <a:bodyPr anchorCtr="0" anchor="t" bIns="45700" lIns="91425" spcFirstLastPara="1" rIns="91425" wrap="square" tIns="45700">
            <a:noAutofit/>
          </a:bodyPr>
          <a:lstStyle/>
          <a:p>
            <a:pPr indent="-457200" lvl="0" marL="45720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What if there is a change?</a:t>
            </a:r>
            <a:endParaRPr b="1" i="0" sz="1200" u="none" cap="none" strike="noStrike">
              <a:solidFill>
                <a:schemeClr val="dk1"/>
              </a:solidFill>
              <a:latin typeface="Times New Roman"/>
              <a:ea typeface="Times New Roman"/>
              <a:cs typeface="Times New Roman"/>
              <a:sym typeface="Times New Roman"/>
            </a:endParaRPr>
          </a:p>
          <a:p>
            <a:pPr indent="-457200" lvl="0" marL="457200" marR="0" rtl="0" algn="ctr">
              <a:lnSpc>
                <a:spcPct val="100000"/>
              </a:lnSpc>
              <a:spcBef>
                <a:spcPts val="0"/>
              </a:spcBef>
              <a:spcAft>
                <a:spcPts val="0"/>
              </a:spcAft>
              <a:buClr>
                <a:srgbClr val="000000"/>
              </a:buClr>
              <a:buSzPts val="4800"/>
              <a:buFont typeface="Arial"/>
              <a:buNone/>
            </a:pPr>
            <a:r>
              <a:rPr b="1" i="0" lang="zh-CN" sz="4800" u="none" cap="none" strike="noStrike">
                <a:solidFill>
                  <a:srgbClr val="990000"/>
                </a:solidFill>
                <a:latin typeface="Times New Roman"/>
                <a:ea typeface="Times New Roman"/>
                <a:cs typeface="Times New Roman"/>
                <a:sym typeface="Times New Roman"/>
              </a:rPr>
              <a:t>3 Shifters of the PPC</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1. Change in resource quantity or quality </a:t>
            </a:r>
            <a:r>
              <a:rPr b="1" i="0" lang="zh-CN" sz="2400" u="none" cap="none" strike="noStrike">
                <a:solidFill>
                  <a:srgbClr val="000099"/>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2. Change in Technology</a:t>
            </a:r>
            <a:endParaRPr b="1" i="0" sz="2400" u="none" cap="none" strike="noStrike">
              <a:solidFill>
                <a:srgbClr val="000099"/>
              </a:solidFill>
              <a:latin typeface="Times New Roman"/>
              <a:ea typeface="Times New Roman"/>
              <a:cs typeface="Times New Roman"/>
              <a:sym typeface="Times New Roman"/>
            </a:endParaRPr>
          </a:p>
          <a:p>
            <a:pPr indent="-457200" lvl="1" marL="914400" marR="0" rtl="0" algn="l">
              <a:lnSpc>
                <a:spcPct val="100000"/>
              </a:lnSpc>
              <a:spcBef>
                <a:spcPts val="0"/>
              </a:spcBef>
              <a:spcAft>
                <a:spcPts val="0"/>
              </a:spcAft>
              <a:buClr>
                <a:srgbClr val="000000"/>
              </a:buClr>
              <a:buSzPts val="3400"/>
              <a:buFont typeface="Arial"/>
              <a:buNone/>
            </a:pPr>
            <a:r>
              <a:rPr b="1" i="0" lang="zh-CN" sz="3400" u="none" cap="none" strike="noStrike">
                <a:solidFill>
                  <a:srgbClr val="000099"/>
                </a:solidFill>
                <a:latin typeface="Times New Roman"/>
                <a:ea typeface="Times New Roman"/>
                <a:cs typeface="Times New Roman"/>
                <a:sym typeface="Times New Roman"/>
              </a:rPr>
              <a:t>3. Change in Trade</a:t>
            </a:r>
            <a:endParaRPr b="1" i="0" sz="3400" u="none" cap="none" strike="noStrike">
              <a:solidFill>
                <a:srgbClr val="000099"/>
              </a:solidFill>
              <a:latin typeface="Times New Roman"/>
              <a:ea typeface="Times New Roman"/>
              <a:cs typeface="Times New Roman"/>
              <a:sym typeface="Times New Roman"/>
            </a:endParaRPr>
          </a:p>
        </p:txBody>
      </p:sp>
      <p:sp>
        <p:nvSpPr>
          <p:cNvPr id="4911" name="Google Shape;4911;p691"/>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912" name="Google Shape;4912;p691"/>
          <p:cNvSpPr/>
          <p:nvPr/>
        </p:nvSpPr>
        <p:spPr>
          <a:xfrm>
            <a:off x="152400" y="57150"/>
            <a:ext cx="87822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000"/>
              <a:buFont typeface="Arial"/>
              <a:buNone/>
            </a:pPr>
            <a:r>
              <a:rPr b="1" i="0" lang="zh-CN" sz="4000" u="none" cap="none" strike="noStrike">
                <a:solidFill>
                  <a:srgbClr val="000099"/>
                </a:solidFill>
                <a:latin typeface="Times New Roman"/>
                <a:ea typeface="Times New Roman"/>
                <a:cs typeface="Times New Roman"/>
                <a:sym typeface="Times New Roman"/>
              </a:rPr>
              <a:t>Production Possibilities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0" st="0"/>
                                            </p:txEl>
                                          </p:spTgt>
                                        </p:tgtEl>
                                        <p:attrNameLst>
                                          <p:attrName>style.visibility</p:attrName>
                                        </p:attrNameLst>
                                      </p:cBhvr>
                                      <p:to>
                                        <p:strVal val="visible"/>
                                      </p:to>
                                    </p:set>
                                    <p:animEffect filter="fade" transition="in">
                                      <p:cBhvr>
                                        <p:cTn dur="500"/>
                                        <p:tgtEl>
                                          <p:spTgt spid="49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1" st="1"/>
                                            </p:txEl>
                                          </p:spTgt>
                                        </p:tgtEl>
                                        <p:attrNameLst>
                                          <p:attrName>style.visibility</p:attrName>
                                        </p:attrNameLst>
                                      </p:cBhvr>
                                      <p:to>
                                        <p:strVal val="visible"/>
                                      </p:to>
                                    </p:set>
                                    <p:animEffect filter="fade" transition="in">
                                      <p:cBhvr>
                                        <p:cTn dur="500"/>
                                        <p:tgtEl>
                                          <p:spTgt spid="49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2" st="2"/>
                                            </p:txEl>
                                          </p:spTgt>
                                        </p:tgtEl>
                                        <p:attrNameLst>
                                          <p:attrName>style.visibility</p:attrName>
                                        </p:attrNameLst>
                                      </p:cBhvr>
                                      <p:to>
                                        <p:strVal val="visible"/>
                                      </p:to>
                                    </p:set>
                                    <p:animEffect filter="fade" transition="in">
                                      <p:cBhvr>
                                        <p:cTn dur="500"/>
                                        <p:tgtEl>
                                          <p:spTgt spid="49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3" st="3"/>
                                            </p:txEl>
                                          </p:spTgt>
                                        </p:tgtEl>
                                        <p:attrNameLst>
                                          <p:attrName>style.visibility</p:attrName>
                                        </p:attrNameLst>
                                      </p:cBhvr>
                                      <p:to>
                                        <p:strVal val="visible"/>
                                      </p:to>
                                    </p:set>
                                    <p:animEffect filter="fade" transition="in">
                                      <p:cBhvr>
                                        <p:cTn dur="500"/>
                                        <p:tgtEl>
                                          <p:spTgt spid="49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9">
                                            <p:txEl>
                                              <p:pRg end="4" st="4"/>
                                            </p:txEl>
                                          </p:spTgt>
                                        </p:tgtEl>
                                        <p:attrNameLst>
                                          <p:attrName>style.visibility</p:attrName>
                                        </p:attrNameLst>
                                      </p:cBhvr>
                                      <p:to>
                                        <p:strVal val="visible"/>
                                      </p:to>
                                    </p:set>
                                    <p:animEffect filter="fade" transition="in">
                                      <p:cBhvr>
                                        <p:cTn dur="500"/>
                                        <p:tgtEl>
                                          <p:spTgt spid="49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0" st="0"/>
                                            </p:txEl>
                                          </p:spTgt>
                                        </p:tgtEl>
                                        <p:attrNameLst>
                                          <p:attrName>style.visibility</p:attrName>
                                        </p:attrNameLst>
                                      </p:cBhvr>
                                      <p:to>
                                        <p:strVal val="visible"/>
                                      </p:to>
                                    </p:set>
                                    <p:animEffect filter="fade" transition="in">
                                      <p:cBhvr>
                                        <p:cTn dur="500"/>
                                        <p:tgtEl>
                                          <p:spTgt spid="49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1" st="1"/>
                                            </p:txEl>
                                          </p:spTgt>
                                        </p:tgtEl>
                                        <p:attrNameLst>
                                          <p:attrName>style.visibility</p:attrName>
                                        </p:attrNameLst>
                                      </p:cBhvr>
                                      <p:to>
                                        <p:strVal val="visible"/>
                                      </p:to>
                                    </p:set>
                                    <p:animEffect filter="fade" transition="in">
                                      <p:cBhvr>
                                        <p:cTn dur="500"/>
                                        <p:tgtEl>
                                          <p:spTgt spid="49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2" st="2"/>
                                            </p:txEl>
                                          </p:spTgt>
                                        </p:tgtEl>
                                        <p:attrNameLst>
                                          <p:attrName>style.visibility</p:attrName>
                                        </p:attrNameLst>
                                      </p:cBhvr>
                                      <p:to>
                                        <p:strVal val="visible"/>
                                      </p:to>
                                    </p:set>
                                    <p:animEffect filter="fade" transition="in">
                                      <p:cBhvr>
                                        <p:cTn dur="500"/>
                                        <p:tgtEl>
                                          <p:spTgt spid="49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3" st="3"/>
                                            </p:txEl>
                                          </p:spTgt>
                                        </p:tgtEl>
                                        <p:attrNameLst>
                                          <p:attrName>style.visibility</p:attrName>
                                        </p:attrNameLst>
                                      </p:cBhvr>
                                      <p:to>
                                        <p:strVal val="visible"/>
                                      </p:to>
                                    </p:set>
                                    <p:animEffect filter="fade" transition="in">
                                      <p:cBhvr>
                                        <p:cTn dur="500"/>
                                        <p:tgtEl>
                                          <p:spTgt spid="49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0">
                                            <p:txEl>
                                              <p:pRg end="4" st="4"/>
                                            </p:txEl>
                                          </p:spTgt>
                                        </p:tgtEl>
                                        <p:attrNameLst>
                                          <p:attrName>style.visibility</p:attrName>
                                        </p:attrNameLst>
                                      </p:cBhvr>
                                      <p:to>
                                        <p:strVal val="visible"/>
                                      </p:to>
                                    </p:set>
                                    <p:animEffect filter="fade" transition="in">
                                      <p:cBhvr>
                                        <p:cTn dur="500"/>
                                        <p:tgtEl>
                                          <p:spTgt spid="49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7" name="Shape 4917"/>
        <p:cNvGrpSpPr/>
        <p:nvPr/>
      </p:nvGrpSpPr>
      <p:grpSpPr>
        <a:xfrm>
          <a:off x="0" y="0"/>
          <a:ext cx="0" cy="0"/>
          <a:chOff x="0" y="0"/>
          <a:chExt cx="0" cy="0"/>
        </a:xfrm>
      </p:grpSpPr>
      <p:sp>
        <p:nvSpPr>
          <p:cNvPr id="4918" name="Google Shape;4918;p692"/>
          <p:cNvSpPr/>
          <p:nvPr/>
        </p:nvSpPr>
        <p:spPr>
          <a:xfrm>
            <a:off x="5562600" y="2343150"/>
            <a:ext cx="2057400" cy="17311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9" name="Google Shape;4919;p692"/>
          <p:cNvSpPr/>
          <p:nvPr/>
        </p:nvSpPr>
        <p:spPr>
          <a:xfrm>
            <a:off x="957263" y="2394347"/>
            <a:ext cx="1304910" cy="1690686"/>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rnd" cmpd="sng" w="508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0" name="Google Shape;4920;p692"/>
          <p:cNvSpPr/>
          <p:nvPr/>
        </p:nvSpPr>
        <p:spPr>
          <a:xfrm>
            <a:off x="228600" y="1200150"/>
            <a:ext cx="41736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Canada</a:t>
            </a:r>
            <a:r>
              <a:rPr b="0" i="1" lang="zh-CN" sz="3200" u="none" cap="none" strike="noStrike">
                <a:solidFill>
                  <a:schemeClr val="dk1"/>
                </a:solidFill>
                <a:latin typeface="Verdana"/>
                <a:ea typeface="Verdana"/>
                <a:cs typeface="Verdana"/>
                <a:sym typeface="Verdana"/>
              </a:rPr>
              <a:t> – Favors Consumer Goods</a:t>
            </a:r>
            <a:endParaRPr b="0" i="0" sz="1400" u="none" cap="none" strike="noStrike">
              <a:solidFill>
                <a:srgbClr val="000000"/>
              </a:solidFill>
              <a:latin typeface="Arial"/>
              <a:ea typeface="Arial"/>
              <a:cs typeface="Arial"/>
              <a:sym typeface="Arial"/>
            </a:endParaRPr>
          </a:p>
        </p:txBody>
      </p:sp>
      <p:sp>
        <p:nvSpPr>
          <p:cNvPr id="4921" name="Google Shape;4921;p692"/>
          <p:cNvSpPr/>
          <p:nvPr/>
        </p:nvSpPr>
        <p:spPr>
          <a:xfrm>
            <a:off x="4876800" y="1200150"/>
            <a:ext cx="4084500" cy="7977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3200"/>
              <a:buFont typeface="Arial"/>
              <a:buNone/>
            </a:pPr>
            <a:r>
              <a:rPr b="1" i="0" lang="zh-CN" sz="3200" u="none" cap="none" strike="noStrike">
                <a:solidFill>
                  <a:schemeClr val="dk1"/>
                </a:solidFill>
                <a:latin typeface="Times New Roman"/>
                <a:ea typeface="Times New Roman"/>
                <a:cs typeface="Times New Roman"/>
                <a:sym typeface="Times New Roman"/>
              </a:rPr>
              <a:t>Cuba – Favors Capital Goods</a:t>
            </a:r>
            <a:endParaRPr b="0" i="0" sz="1400" u="none" cap="none" strike="noStrike">
              <a:solidFill>
                <a:srgbClr val="000000"/>
              </a:solidFill>
              <a:latin typeface="Arial"/>
              <a:ea typeface="Arial"/>
              <a:cs typeface="Arial"/>
              <a:sym typeface="Arial"/>
            </a:endParaRPr>
          </a:p>
        </p:txBody>
      </p:sp>
      <p:sp>
        <p:nvSpPr>
          <p:cNvPr id="4922" name="Google Shape;4922;p692"/>
          <p:cNvSpPr/>
          <p:nvPr/>
        </p:nvSpPr>
        <p:spPr>
          <a:xfrm>
            <a:off x="976313" y="2647950"/>
            <a:ext cx="852498" cy="144423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23" name="Google Shape;4923;p692"/>
          <p:cNvGrpSpPr/>
          <p:nvPr/>
        </p:nvGrpSpPr>
        <p:grpSpPr>
          <a:xfrm>
            <a:off x="922338" y="2349103"/>
            <a:ext cx="2857500" cy="1785937"/>
            <a:chOff x="1353" y="2216"/>
            <a:chExt cx="1800" cy="1500"/>
          </a:xfrm>
        </p:grpSpPr>
        <p:cxnSp>
          <p:nvCxnSpPr>
            <p:cNvPr id="4924" name="Google Shape;4924;p692"/>
            <p:cNvCxnSpPr/>
            <p:nvPr/>
          </p:nvCxnSpPr>
          <p:spPr>
            <a:xfrm>
              <a:off x="1373" y="2216"/>
              <a:ext cx="0" cy="1500"/>
            </a:xfrm>
            <a:prstGeom prst="straightConnector1">
              <a:avLst/>
            </a:prstGeom>
            <a:noFill/>
            <a:ln cap="flat" cmpd="sng" w="50800">
              <a:solidFill>
                <a:srgbClr val="000000"/>
              </a:solidFill>
              <a:prstDash val="solid"/>
              <a:round/>
              <a:headEnd len="sm" w="sm" type="none"/>
              <a:tailEnd len="sm" w="sm" type="none"/>
            </a:ln>
          </p:spPr>
        </p:cxnSp>
        <p:cxnSp>
          <p:nvCxnSpPr>
            <p:cNvPr id="4925" name="Google Shape;4925;p692"/>
            <p:cNvCxnSpPr/>
            <p:nvPr/>
          </p:nvCxnSpPr>
          <p:spPr>
            <a:xfrm>
              <a:off x="1353" y="3683"/>
              <a:ext cx="1800" cy="0"/>
            </a:xfrm>
            <a:prstGeom prst="straightConnector1">
              <a:avLst/>
            </a:prstGeom>
            <a:noFill/>
            <a:ln cap="flat" cmpd="sng" w="50800">
              <a:solidFill>
                <a:srgbClr val="000000"/>
              </a:solidFill>
              <a:prstDash val="solid"/>
              <a:round/>
              <a:headEnd len="sm" w="sm" type="none"/>
              <a:tailEnd len="sm" w="sm" type="none"/>
            </a:ln>
          </p:spPr>
        </p:cxnSp>
      </p:grpSp>
      <p:sp>
        <p:nvSpPr>
          <p:cNvPr id="4926" name="Google Shape;4926;p692"/>
          <p:cNvSpPr/>
          <p:nvPr/>
        </p:nvSpPr>
        <p:spPr>
          <a:xfrm>
            <a:off x="825500" y="4114800"/>
            <a:ext cx="25689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927" name="Google Shape;4927;p692"/>
          <p:cNvSpPr/>
          <p:nvPr/>
        </p:nvSpPr>
        <p:spPr>
          <a:xfrm rot="-5400000">
            <a:off x="-91750" y="2877769"/>
            <a:ext cx="1618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928" name="Google Shape;4928;p692"/>
          <p:cNvSpPr/>
          <p:nvPr/>
        </p:nvSpPr>
        <p:spPr>
          <a:xfrm>
            <a:off x="1822450" y="21526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sp>
        <p:nvSpPr>
          <p:cNvPr id="4929" name="Google Shape;4929;p692"/>
          <p:cNvSpPr/>
          <p:nvPr/>
        </p:nvSpPr>
        <p:spPr>
          <a:xfrm>
            <a:off x="2625725" y="2788444"/>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30" name="Google Shape;4930;p692"/>
          <p:cNvCxnSpPr/>
          <p:nvPr/>
        </p:nvCxnSpPr>
        <p:spPr>
          <a:xfrm flipH="1">
            <a:off x="2082838" y="3088481"/>
            <a:ext cx="528600" cy="93000"/>
          </a:xfrm>
          <a:prstGeom prst="straightConnector1">
            <a:avLst/>
          </a:prstGeom>
          <a:noFill/>
          <a:ln cap="flat" cmpd="sng" w="25400">
            <a:solidFill>
              <a:schemeClr val="dk1"/>
            </a:solidFill>
            <a:prstDash val="solid"/>
            <a:round/>
            <a:headEnd len="sm" w="sm" type="none"/>
            <a:tailEnd len="sm" w="sm" type="triangle"/>
          </a:ln>
        </p:spPr>
      </p:cxnSp>
      <p:cxnSp>
        <p:nvCxnSpPr>
          <p:cNvPr id="4931" name="Google Shape;4931;p692"/>
          <p:cNvCxnSpPr/>
          <p:nvPr/>
        </p:nvCxnSpPr>
        <p:spPr>
          <a:xfrm flipH="1">
            <a:off x="1293688" y="2462213"/>
            <a:ext cx="498600" cy="261900"/>
          </a:xfrm>
          <a:prstGeom prst="straightConnector1">
            <a:avLst/>
          </a:prstGeom>
          <a:noFill/>
          <a:ln cap="flat" cmpd="sng" w="19050">
            <a:solidFill>
              <a:srgbClr val="000000"/>
            </a:solidFill>
            <a:prstDash val="solid"/>
            <a:round/>
            <a:headEnd len="sm" w="sm" type="none"/>
            <a:tailEnd len="sm" w="sm" type="triangle"/>
          </a:ln>
        </p:spPr>
      </p:cxnSp>
      <p:sp>
        <p:nvSpPr>
          <p:cNvPr id="4932" name="Google Shape;4932;p692"/>
          <p:cNvSpPr/>
          <p:nvPr/>
        </p:nvSpPr>
        <p:spPr>
          <a:xfrm>
            <a:off x="5572125" y="2613422"/>
            <a:ext cx="922320" cy="148235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solidFill>
            <a:srgbClr val="99FF66"/>
          </a:solidFill>
          <a:ln cap="rnd" cmpd="sng" w="5715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33" name="Google Shape;4933;p692"/>
          <p:cNvGrpSpPr/>
          <p:nvPr/>
        </p:nvGrpSpPr>
        <p:grpSpPr>
          <a:xfrm>
            <a:off x="5513388" y="2353866"/>
            <a:ext cx="2857500" cy="1785938"/>
            <a:chOff x="3682" y="2222"/>
            <a:chExt cx="1800" cy="1500"/>
          </a:xfrm>
        </p:grpSpPr>
        <p:cxnSp>
          <p:nvCxnSpPr>
            <p:cNvPr id="4934" name="Google Shape;4934;p692"/>
            <p:cNvCxnSpPr/>
            <p:nvPr/>
          </p:nvCxnSpPr>
          <p:spPr>
            <a:xfrm>
              <a:off x="3702" y="2222"/>
              <a:ext cx="0" cy="1500"/>
            </a:xfrm>
            <a:prstGeom prst="straightConnector1">
              <a:avLst/>
            </a:prstGeom>
            <a:noFill/>
            <a:ln cap="flat" cmpd="sng" w="50800">
              <a:solidFill>
                <a:srgbClr val="000000"/>
              </a:solidFill>
              <a:prstDash val="solid"/>
              <a:round/>
              <a:headEnd len="sm" w="sm" type="none"/>
              <a:tailEnd len="sm" w="sm" type="none"/>
            </a:ln>
          </p:spPr>
        </p:cxnSp>
        <p:cxnSp>
          <p:nvCxnSpPr>
            <p:cNvPr id="4935" name="Google Shape;4935;p692"/>
            <p:cNvCxnSpPr/>
            <p:nvPr/>
          </p:nvCxnSpPr>
          <p:spPr>
            <a:xfrm>
              <a:off x="3682" y="3689"/>
              <a:ext cx="1800" cy="0"/>
            </a:xfrm>
            <a:prstGeom prst="straightConnector1">
              <a:avLst/>
            </a:prstGeom>
            <a:noFill/>
            <a:ln cap="flat" cmpd="sng" w="50800">
              <a:solidFill>
                <a:srgbClr val="000000"/>
              </a:solidFill>
              <a:prstDash val="solid"/>
              <a:round/>
              <a:headEnd len="sm" w="sm" type="none"/>
              <a:tailEnd len="sm" w="sm" type="none"/>
            </a:ln>
          </p:spPr>
        </p:cxnSp>
      </p:grpSp>
      <p:sp>
        <p:nvSpPr>
          <p:cNvPr id="4936" name="Google Shape;4936;p692"/>
          <p:cNvSpPr/>
          <p:nvPr/>
        </p:nvSpPr>
        <p:spPr>
          <a:xfrm>
            <a:off x="5473700" y="4114800"/>
            <a:ext cx="2456700" cy="2952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Consumer goods</a:t>
            </a:r>
            <a:endParaRPr b="0" i="0" sz="1400" u="none" cap="none" strike="noStrike">
              <a:solidFill>
                <a:srgbClr val="000000"/>
              </a:solidFill>
              <a:latin typeface="Arial"/>
              <a:ea typeface="Arial"/>
              <a:cs typeface="Arial"/>
              <a:sym typeface="Arial"/>
            </a:endParaRPr>
          </a:p>
        </p:txBody>
      </p:sp>
      <p:sp>
        <p:nvSpPr>
          <p:cNvPr id="4937" name="Google Shape;4937;p692"/>
          <p:cNvSpPr/>
          <p:nvPr/>
        </p:nvSpPr>
        <p:spPr>
          <a:xfrm rot="-5400000">
            <a:off x="4324975" y="3117397"/>
            <a:ext cx="1846500" cy="3936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Times New Roman"/>
                <a:ea typeface="Times New Roman"/>
                <a:cs typeface="Times New Roman"/>
                <a:sym typeface="Times New Roman"/>
              </a:rPr>
              <a:t>Capital Goods</a:t>
            </a:r>
            <a:endParaRPr b="0" i="0" sz="1400" u="none" cap="none" strike="noStrike">
              <a:solidFill>
                <a:srgbClr val="000000"/>
              </a:solidFill>
              <a:latin typeface="Arial"/>
              <a:ea typeface="Arial"/>
              <a:cs typeface="Arial"/>
              <a:sym typeface="Arial"/>
            </a:endParaRPr>
          </a:p>
        </p:txBody>
      </p:sp>
      <p:sp>
        <p:nvSpPr>
          <p:cNvPr id="4938" name="Google Shape;4938;p692"/>
          <p:cNvSpPr/>
          <p:nvPr/>
        </p:nvSpPr>
        <p:spPr>
          <a:xfrm>
            <a:off x="7656513" y="2286000"/>
            <a:ext cx="9921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CC0000"/>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39" name="Google Shape;4939;p692"/>
          <p:cNvCxnSpPr/>
          <p:nvPr/>
        </p:nvCxnSpPr>
        <p:spPr>
          <a:xfrm flipH="1">
            <a:off x="7239038" y="2857500"/>
            <a:ext cx="528600" cy="93000"/>
          </a:xfrm>
          <a:prstGeom prst="straightConnector1">
            <a:avLst/>
          </a:prstGeom>
          <a:noFill/>
          <a:ln cap="flat" cmpd="sng" w="25400">
            <a:solidFill>
              <a:schemeClr val="dk1"/>
            </a:solidFill>
            <a:prstDash val="solid"/>
            <a:round/>
            <a:headEnd len="sm" w="sm" type="none"/>
            <a:tailEnd len="sm" w="sm" type="triangle"/>
          </a:ln>
        </p:spPr>
      </p:cxnSp>
      <p:sp>
        <p:nvSpPr>
          <p:cNvPr id="4940" name="Google Shape;4940;p692"/>
          <p:cNvSpPr/>
          <p:nvPr/>
        </p:nvSpPr>
        <p:spPr>
          <a:xfrm>
            <a:off x="7693025" y="3257550"/>
            <a:ext cx="1133400" cy="5238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Current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zh-CN" sz="2000" u="none" cap="none" strike="noStrike">
                <a:solidFill>
                  <a:srgbClr val="000099"/>
                </a:solidFill>
                <a:latin typeface="Times New Roman"/>
                <a:ea typeface="Times New Roman"/>
                <a:cs typeface="Times New Roman"/>
                <a:sym typeface="Times New Roman"/>
              </a:rPr>
              <a:t>PPC</a:t>
            </a:r>
            <a:endParaRPr b="0" i="0" sz="1400" u="none" cap="none" strike="noStrike">
              <a:solidFill>
                <a:srgbClr val="000000"/>
              </a:solidFill>
              <a:latin typeface="Arial"/>
              <a:ea typeface="Arial"/>
              <a:cs typeface="Arial"/>
              <a:sym typeface="Arial"/>
            </a:endParaRPr>
          </a:p>
        </p:txBody>
      </p:sp>
      <p:cxnSp>
        <p:nvCxnSpPr>
          <p:cNvPr id="4941" name="Google Shape;4941;p692"/>
          <p:cNvCxnSpPr/>
          <p:nvPr/>
        </p:nvCxnSpPr>
        <p:spPr>
          <a:xfrm flipH="1">
            <a:off x="6496200" y="3600450"/>
            <a:ext cx="1276200" cy="20100"/>
          </a:xfrm>
          <a:prstGeom prst="straightConnector1">
            <a:avLst/>
          </a:prstGeom>
          <a:noFill/>
          <a:ln cap="flat" cmpd="sng" w="19050">
            <a:solidFill>
              <a:srgbClr val="000000"/>
            </a:solidFill>
            <a:prstDash val="solid"/>
            <a:round/>
            <a:headEnd len="sm" w="sm" type="none"/>
            <a:tailEnd len="sm" w="sm" type="triangle"/>
          </a:ln>
        </p:spPr>
      </p:cxnSp>
      <p:sp>
        <p:nvSpPr>
          <p:cNvPr id="4942" name="Google Shape;4942;p692"/>
          <p:cNvSpPr/>
          <p:nvPr/>
        </p:nvSpPr>
        <p:spPr>
          <a:xfrm>
            <a:off x="381000" y="0"/>
            <a:ext cx="8553600" cy="546600"/>
          </a:xfrm>
          <a:prstGeom prst="rect">
            <a:avLst/>
          </a:prstGeom>
          <a:noFill/>
          <a:ln>
            <a:noFill/>
          </a:ln>
        </p:spPr>
        <p:txBody>
          <a:bodyPr anchorCtr="0" anchor="t" bIns="44450" lIns="90475" spcFirstLastPara="1" rIns="90475" wrap="square" tIns="44450">
            <a:noAutofit/>
          </a:bodyPr>
          <a:lstStyle/>
          <a:p>
            <a:pPr indent="0" lvl="0" marL="0" marR="0" rtl="0" algn="ctr">
              <a:lnSpc>
                <a:spcPct val="100000"/>
              </a:lnSpc>
              <a:spcBef>
                <a:spcPts val="0"/>
              </a:spcBef>
              <a:spcAft>
                <a:spcPts val="0"/>
              </a:spcAft>
              <a:buClr>
                <a:srgbClr val="000000"/>
              </a:buClr>
              <a:buSzPts val="4200"/>
              <a:buFont typeface="Arial"/>
              <a:buNone/>
            </a:pPr>
            <a:r>
              <a:rPr b="1" i="0" lang="zh-CN" sz="4200" u="none" cap="none" strike="noStrike">
                <a:solidFill>
                  <a:srgbClr val="000099"/>
                </a:solidFill>
                <a:latin typeface="Times New Roman"/>
                <a:ea typeface="Times New Roman"/>
                <a:cs typeface="Times New Roman"/>
                <a:sym typeface="Times New Roman"/>
              </a:rPr>
              <a:t>Capital Goods and Future Growth</a:t>
            </a:r>
            <a:endParaRPr b="0" i="0" sz="1400" u="none" cap="none" strike="noStrike">
              <a:solidFill>
                <a:srgbClr val="000000"/>
              </a:solidFill>
              <a:latin typeface="Arial"/>
              <a:ea typeface="Arial"/>
              <a:cs typeface="Arial"/>
              <a:sym typeface="Arial"/>
            </a:endParaRPr>
          </a:p>
        </p:txBody>
      </p:sp>
      <p:cxnSp>
        <p:nvCxnSpPr>
          <p:cNvPr id="4943" name="Google Shape;4943;p692"/>
          <p:cNvCxnSpPr/>
          <p:nvPr/>
        </p:nvCxnSpPr>
        <p:spPr>
          <a:xfrm rot="10800000">
            <a:off x="977938" y="3656410"/>
            <a:ext cx="795300" cy="0"/>
          </a:xfrm>
          <a:prstGeom prst="straightConnector1">
            <a:avLst/>
          </a:prstGeom>
          <a:noFill/>
          <a:ln cap="flat" cmpd="sng" w="28575">
            <a:solidFill>
              <a:schemeClr val="dk1"/>
            </a:solidFill>
            <a:prstDash val="dot"/>
            <a:round/>
            <a:headEnd len="sm" w="sm" type="none"/>
            <a:tailEnd len="sm" w="sm" type="none"/>
          </a:ln>
        </p:spPr>
      </p:cxnSp>
      <p:cxnSp>
        <p:nvCxnSpPr>
          <p:cNvPr id="4944" name="Google Shape;4944;p692"/>
          <p:cNvCxnSpPr/>
          <p:nvPr/>
        </p:nvCxnSpPr>
        <p:spPr>
          <a:xfrm>
            <a:off x="1758950" y="3668316"/>
            <a:ext cx="0" cy="404700"/>
          </a:xfrm>
          <a:prstGeom prst="straightConnector1">
            <a:avLst/>
          </a:prstGeom>
          <a:noFill/>
          <a:ln cap="flat" cmpd="sng" w="28575">
            <a:solidFill>
              <a:schemeClr val="dk1"/>
            </a:solidFill>
            <a:prstDash val="dot"/>
            <a:round/>
            <a:headEnd len="sm" w="sm" type="none"/>
            <a:tailEnd len="sm" w="sm" type="none"/>
          </a:ln>
        </p:spPr>
      </p:cxnSp>
      <p:sp>
        <p:nvSpPr>
          <p:cNvPr id="4945" name="Google Shape;4945;p692"/>
          <p:cNvSpPr/>
          <p:nvPr/>
        </p:nvSpPr>
        <p:spPr>
          <a:xfrm>
            <a:off x="1724025" y="3609975"/>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46" name="Google Shape;4946;p692"/>
          <p:cNvCxnSpPr/>
          <p:nvPr/>
        </p:nvCxnSpPr>
        <p:spPr>
          <a:xfrm rot="10800000">
            <a:off x="5559538" y="2788444"/>
            <a:ext cx="404700" cy="0"/>
          </a:xfrm>
          <a:prstGeom prst="straightConnector1">
            <a:avLst/>
          </a:prstGeom>
          <a:noFill/>
          <a:ln cap="flat" cmpd="sng" w="28575">
            <a:solidFill>
              <a:schemeClr val="dk1"/>
            </a:solidFill>
            <a:prstDash val="dot"/>
            <a:round/>
            <a:headEnd len="sm" w="sm" type="none"/>
            <a:tailEnd len="sm" w="sm" type="none"/>
          </a:ln>
        </p:spPr>
      </p:cxnSp>
      <p:cxnSp>
        <p:nvCxnSpPr>
          <p:cNvPr id="4947" name="Google Shape;4947;p692"/>
          <p:cNvCxnSpPr/>
          <p:nvPr/>
        </p:nvCxnSpPr>
        <p:spPr>
          <a:xfrm>
            <a:off x="5978525" y="2788444"/>
            <a:ext cx="0" cy="1293000"/>
          </a:xfrm>
          <a:prstGeom prst="straightConnector1">
            <a:avLst/>
          </a:prstGeom>
          <a:noFill/>
          <a:ln cap="flat" cmpd="sng" w="28575">
            <a:solidFill>
              <a:schemeClr val="dk1"/>
            </a:solidFill>
            <a:prstDash val="dot"/>
            <a:round/>
            <a:headEnd len="sm" w="sm" type="none"/>
            <a:tailEnd len="sm" w="sm" type="none"/>
          </a:ln>
        </p:spPr>
      </p:cxnSp>
      <p:sp>
        <p:nvSpPr>
          <p:cNvPr id="4948" name="Google Shape;4948;p692"/>
          <p:cNvSpPr/>
          <p:nvPr/>
        </p:nvSpPr>
        <p:spPr>
          <a:xfrm>
            <a:off x="5900738" y="2730103"/>
            <a:ext cx="142800" cy="107100"/>
          </a:xfrm>
          <a:prstGeom prst="ellipse">
            <a:avLst/>
          </a:prstGeom>
          <a:solidFill>
            <a:srgbClr val="FFCC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49" name="Google Shape;4949;p692"/>
          <p:cNvSpPr txBox="1"/>
          <p:nvPr/>
        </p:nvSpPr>
        <p:spPr>
          <a:xfrm>
            <a:off x="6172200" y="4400550"/>
            <a:ext cx="22182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Cuba</a:t>
            </a:r>
            <a:endParaRPr b="0" i="0" sz="1400" u="none" cap="none" strike="noStrike">
              <a:solidFill>
                <a:srgbClr val="000000"/>
              </a:solidFill>
              <a:latin typeface="Arial"/>
              <a:ea typeface="Arial"/>
              <a:cs typeface="Arial"/>
              <a:sym typeface="Arial"/>
            </a:endParaRPr>
          </a:p>
        </p:txBody>
      </p:sp>
      <p:sp>
        <p:nvSpPr>
          <p:cNvPr id="4950" name="Google Shape;4950;p692"/>
          <p:cNvSpPr txBox="1"/>
          <p:nvPr/>
        </p:nvSpPr>
        <p:spPr>
          <a:xfrm>
            <a:off x="1301750" y="4400550"/>
            <a:ext cx="1784400" cy="48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zh-CN" sz="3600" u="none" cap="none" strike="noStrike">
                <a:solidFill>
                  <a:schemeClr val="dk1"/>
                </a:solidFill>
                <a:latin typeface="Times New Roman"/>
                <a:ea typeface="Times New Roman"/>
                <a:cs typeface="Times New Roman"/>
                <a:sym typeface="Times New Roman"/>
              </a:rPr>
              <a:t>Canada</a:t>
            </a:r>
            <a:endParaRPr b="0" i="0" sz="1400" u="none" cap="none" strike="noStrike">
              <a:solidFill>
                <a:srgbClr val="000000"/>
              </a:solidFill>
              <a:latin typeface="Arial"/>
              <a:ea typeface="Arial"/>
              <a:cs typeface="Arial"/>
              <a:sym typeface="Arial"/>
            </a:endParaRPr>
          </a:p>
        </p:txBody>
      </p:sp>
      <p:sp>
        <p:nvSpPr>
          <p:cNvPr id="4951" name="Google Shape;4951;p692"/>
          <p:cNvSpPr txBox="1"/>
          <p:nvPr>
            <p:ph idx="12" type="sldNum"/>
          </p:nvPr>
        </p:nvSpPr>
        <p:spPr>
          <a:xfrm>
            <a:off x="7239000" y="3600450"/>
            <a:ext cx="1905000" cy="257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952" name="Google Shape;4952;p692"/>
          <p:cNvSpPr/>
          <p:nvPr/>
        </p:nvSpPr>
        <p:spPr>
          <a:xfrm>
            <a:off x="228600" y="514350"/>
            <a:ext cx="8458200" cy="70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zh-CN" sz="2800" u="none" cap="none" strike="noStrike">
                <a:solidFill>
                  <a:srgbClr val="990000"/>
                </a:solidFill>
                <a:latin typeface="Times New Roman"/>
                <a:ea typeface="Times New Roman"/>
                <a:cs typeface="Times New Roman"/>
                <a:sym typeface="Times New Roman"/>
              </a:rPr>
              <a:t>Countries that produce more capital goods will have more growth in the future.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5"/>
                                        </p:tgtEl>
                                        <p:attrNameLst>
                                          <p:attrName>style.visibility</p:attrName>
                                        </p:attrNameLst>
                                      </p:cBhvr>
                                      <p:to>
                                        <p:strVal val="visible"/>
                                      </p:to>
                                    </p:set>
                                    <p:animEffect filter="fade" transition="in">
                                      <p:cBhvr>
                                        <p:cTn dur="500"/>
                                        <p:tgtEl>
                                          <p:spTgt spid="4945"/>
                                        </p:tgtEl>
                                      </p:cBhvr>
                                    </p:animEffect>
                                  </p:childTnLst>
                                </p:cTn>
                              </p:par>
                              <p:par>
                                <p:cTn fill="hold" nodeType="withEffect" presetClass="entr" presetID="10" presetSubtype="0">
                                  <p:stCondLst>
                                    <p:cond delay="0"/>
                                  </p:stCondLst>
                                  <p:childTnLst>
                                    <p:set>
                                      <p:cBhvr>
                                        <p:cTn dur="1" fill="hold">
                                          <p:stCondLst>
                                            <p:cond delay="0"/>
                                          </p:stCondLst>
                                        </p:cTn>
                                        <p:tgtEl>
                                          <p:spTgt spid="4944"/>
                                        </p:tgtEl>
                                        <p:attrNameLst>
                                          <p:attrName>style.visibility</p:attrName>
                                        </p:attrNameLst>
                                      </p:cBhvr>
                                      <p:to>
                                        <p:strVal val="visible"/>
                                      </p:to>
                                    </p:set>
                                    <p:animEffect filter="fade" transition="in">
                                      <p:cBhvr>
                                        <p:cTn dur="500"/>
                                        <p:tgtEl>
                                          <p:spTgt spid="4944"/>
                                        </p:tgtEl>
                                      </p:cBhvr>
                                    </p:animEffect>
                                  </p:childTnLst>
                                </p:cTn>
                              </p:par>
                              <p:par>
                                <p:cTn fill="hold" nodeType="withEffect" presetClass="entr" presetID="10" presetSubtype="0">
                                  <p:stCondLst>
                                    <p:cond delay="0"/>
                                  </p:stCondLst>
                                  <p:childTnLst>
                                    <p:set>
                                      <p:cBhvr>
                                        <p:cTn dur="1" fill="hold">
                                          <p:stCondLst>
                                            <p:cond delay="0"/>
                                          </p:stCondLst>
                                        </p:cTn>
                                        <p:tgtEl>
                                          <p:spTgt spid="4943"/>
                                        </p:tgtEl>
                                        <p:attrNameLst>
                                          <p:attrName>style.visibility</p:attrName>
                                        </p:attrNameLst>
                                      </p:cBhvr>
                                      <p:to>
                                        <p:strVal val="visible"/>
                                      </p:to>
                                    </p:set>
                                    <p:animEffect filter="fade" transition="in">
                                      <p:cBhvr>
                                        <p:cTn dur="500"/>
                                        <p:tgtEl>
                                          <p:spTgt spid="4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9"/>
                                        </p:tgtEl>
                                        <p:attrNameLst>
                                          <p:attrName>style.visibility</p:attrName>
                                        </p:attrNameLst>
                                      </p:cBhvr>
                                      <p:to>
                                        <p:strVal val="visible"/>
                                      </p:to>
                                    </p:set>
                                    <p:animEffect filter="fade" transition="in">
                                      <p:cBhvr>
                                        <p:cTn dur="500"/>
                                        <p:tgtEl>
                                          <p:spTgt spid="4919"/>
                                        </p:tgtEl>
                                      </p:cBhvr>
                                    </p:animEffect>
                                  </p:childTnLst>
                                </p:cTn>
                              </p:par>
                              <p:par>
                                <p:cTn fill="hold" nodeType="withEffect" presetClass="entr" presetID="10" presetSubtype="0">
                                  <p:stCondLst>
                                    <p:cond delay="0"/>
                                  </p:stCondLst>
                                  <p:childTnLst>
                                    <p:set>
                                      <p:cBhvr>
                                        <p:cTn dur="1" fill="hold">
                                          <p:stCondLst>
                                            <p:cond delay="0"/>
                                          </p:stCondLst>
                                        </p:cTn>
                                        <p:tgtEl>
                                          <p:spTgt spid="4930"/>
                                        </p:tgtEl>
                                        <p:attrNameLst>
                                          <p:attrName>style.visibility</p:attrName>
                                        </p:attrNameLst>
                                      </p:cBhvr>
                                      <p:to>
                                        <p:strVal val="visible"/>
                                      </p:to>
                                    </p:set>
                                    <p:animEffect filter="fade" transition="in">
                                      <p:cBhvr>
                                        <p:cTn dur="500"/>
                                        <p:tgtEl>
                                          <p:spTgt spid="4930"/>
                                        </p:tgtEl>
                                      </p:cBhvr>
                                    </p:animEffect>
                                  </p:childTnLst>
                                </p:cTn>
                              </p:par>
                              <p:par>
                                <p:cTn fill="hold" nodeType="withEffect" presetClass="entr" presetID="10" presetSubtype="0">
                                  <p:stCondLst>
                                    <p:cond delay="0"/>
                                  </p:stCondLst>
                                  <p:childTnLst>
                                    <p:set>
                                      <p:cBhvr>
                                        <p:cTn dur="1" fill="hold">
                                          <p:stCondLst>
                                            <p:cond delay="0"/>
                                          </p:stCondLst>
                                        </p:cTn>
                                        <p:tgtEl>
                                          <p:spTgt spid="4929"/>
                                        </p:tgtEl>
                                        <p:attrNameLst>
                                          <p:attrName>style.visibility</p:attrName>
                                        </p:attrNameLst>
                                      </p:cBhvr>
                                      <p:to>
                                        <p:strVal val="visible"/>
                                      </p:to>
                                    </p:set>
                                    <p:animEffect filter="fade" transition="in">
                                      <p:cBhvr>
                                        <p:cTn dur="500"/>
                                        <p:tgtEl>
                                          <p:spTgt spid="4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2"/>
                                        </p:tgtEl>
                                        <p:attrNameLst>
                                          <p:attrName>style.visibility</p:attrName>
                                        </p:attrNameLst>
                                      </p:cBhvr>
                                      <p:to>
                                        <p:strVal val="visible"/>
                                      </p:to>
                                    </p:set>
                                    <p:animEffect filter="fade" transition="in">
                                      <p:cBhvr>
                                        <p:cTn dur="500"/>
                                        <p:tgtEl>
                                          <p:spTgt spid="4932"/>
                                        </p:tgtEl>
                                      </p:cBhvr>
                                    </p:animEffect>
                                  </p:childTnLst>
                                </p:cTn>
                              </p:par>
                              <p:par>
                                <p:cTn fill="hold" nodeType="withEffect" presetClass="entr" presetID="10" presetSubtype="0">
                                  <p:stCondLst>
                                    <p:cond delay="0"/>
                                  </p:stCondLst>
                                  <p:childTnLst>
                                    <p:set>
                                      <p:cBhvr>
                                        <p:cTn dur="1" fill="hold">
                                          <p:stCondLst>
                                            <p:cond delay="0"/>
                                          </p:stCondLst>
                                        </p:cTn>
                                        <p:tgtEl>
                                          <p:spTgt spid="4940"/>
                                        </p:tgtEl>
                                        <p:attrNameLst>
                                          <p:attrName>style.visibility</p:attrName>
                                        </p:attrNameLst>
                                      </p:cBhvr>
                                      <p:to>
                                        <p:strVal val="visible"/>
                                      </p:to>
                                    </p:set>
                                    <p:animEffect filter="fade" transition="in">
                                      <p:cBhvr>
                                        <p:cTn dur="500"/>
                                        <p:tgtEl>
                                          <p:spTgt spid="4940"/>
                                        </p:tgtEl>
                                      </p:cBhvr>
                                    </p:animEffect>
                                  </p:childTnLst>
                                </p:cTn>
                              </p:par>
                              <p:par>
                                <p:cTn fill="hold" nodeType="withEffect" presetClass="entr" presetID="10" presetSubtype="0">
                                  <p:stCondLst>
                                    <p:cond delay="0"/>
                                  </p:stCondLst>
                                  <p:childTnLst>
                                    <p:set>
                                      <p:cBhvr>
                                        <p:cTn dur="1" fill="hold">
                                          <p:stCondLst>
                                            <p:cond delay="0"/>
                                          </p:stCondLst>
                                        </p:cTn>
                                        <p:tgtEl>
                                          <p:spTgt spid="4941"/>
                                        </p:tgtEl>
                                        <p:attrNameLst>
                                          <p:attrName>style.visibility</p:attrName>
                                        </p:attrNameLst>
                                      </p:cBhvr>
                                      <p:to>
                                        <p:strVal val="visible"/>
                                      </p:to>
                                    </p:set>
                                    <p:animEffect filter="fade" transition="in">
                                      <p:cBhvr>
                                        <p:cTn dur="500"/>
                                        <p:tgtEl>
                                          <p:spTgt spid="4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8"/>
                                        </p:tgtEl>
                                        <p:attrNameLst>
                                          <p:attrName>style.visibility</p:attrName>
                                        </p:attrNameLst>
                                      </p:cBhvr>
                                      <p:to>
                                        <p:strVal val="visible"/>
                                      </p:to>
                                    </p:set>
                                    <p:animEffect filter="fade" transition="in">
                                      <p:cBhvr>
                                        <p:cTn dur="500"/>
                                        <p:tgtEl>
                                          <p:spTgt spid="4948"/>
                                        </p:tgtEl>
                                      </p:cBhvr>
                                    </p:animEffect>
                                  </p:childTnLst>
                                </p:cTn>
                              </p:par>
                              <p:par>
                                <p:cTn fill="hold" nodeType="withEffect" presetClass="entr" presetID="10" presetSubtype="0">
                                  <p:stCondLst>
                                    <p:cond delay="0"/>
                                  </p:stCondLst>
                                  <p:childTnLst>
                                    <p:set>
                                      <p:cBhvr>
                                        <p:cTn dur="1" fill="hold">
                                          <p:stCondLst>
                                            <p:cond delay="0"/>
                                          </p:stCondLst>
                                        </p:cTn>
                                        <p:tgtEl>
                                          <p:spTgt spid="4946"/>
                                        </p:tgtEl>
                                        <p:attrNameLst>
                                          <p:attrName>style.visibility</p:attrName>
                                        </p:attrNameLst>
                                      </p:cBhvr>
                                      <p:to>
                                        <p:strVal val="visible"/>
                                      </p:to>
                                    </p:set>
                                    <p:animEffect filter="fade" transition="in">
                                      <p:cBhvr>
                                        <p:cTn dur="500"/>
                                        <p:tgtEl>
                                          <p:spTgt spid="4946"/>
                                        </p:tgtEl>
                                      </p:cBhvr>
                                    </p:animEffect>
                                  </p:childTnLst>
                                </p:cTn>
                              </p:par>
                              <p:par>
                                <p:cTn fill="hold" nodeType="withEffect" presetClass="entr" presetID="10" presetSubtype="0">
                                  <p:stCondLst>
                                    <p:cond delay="0"/>
                                  </p:stCondLst>
                                  <p:childTnLst>
                                    <p:set>
                                      <p:cBhvr>
                                        <p:cTn dur="1" fill="hold">
                                          <p:stCondLst>
                                            <p:cond delay="0"/>
                                          </p:stCondLst>
                                        </p:cTn>
                                        <p:tgtEl>
                                          <p:spTgt spid="4947"/>
                                        </p:tgtEl>
                                        <p:attrNameLst>
                                          <p:attrName>style.visibility</p:attrName>
                                        </p:attrNameLst>
                                      </p:cBhvr>
                                      <p:to>
                                        <p:strVal val="visible"/>
                                      </p:to>
                                    </p:set>
                                    <p:animEffect filter="fade" transition="in">
                                      <p:cBhvr>
                                        <p:cTn dur="500"/>
                                        <p:tgtEl>
                                          <p:spTgt spid="4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500"/>
                                        <p:tgtEl>
                                          <p:spTgt spid="4918"/>
                                        </p:tgtEl>
                                      </p:cBhvr>
                                    </p:animEffect>
                                  </p:childTnLst>
                                </p:cTn>
                              </p:par>
                              <p:par>
                                <p:cTn fill="hold" nodeType="withEffect" presetClass="entr" presetID="10" presetSubtype="0">
                                  <p:stCondLst>
                                    <p:cond delay="0"/>
                                  </p:stCondLst>
                                  <p:childTnLst>
                                    <p:set>
                                      <p:cBhvr>
                                        <p:cTn dur="1" fill="hold">
                                          <p:stCondLst>
                                            <p:cond delay="0"/>
                                          </p:stCondLst>
                                        </p:cTn>
                                        <p:tgtEl>
                                          <p:spTgt spid="4938"/>
                                        </p:tgtEl>
                                        <p:attrNameLst>
                                          <p:attrName>style.visibility</p:attrName>
                                        </p:attrNameLst>
                                      </p:cBhvr>
                                      <p:to>
                                        <p:strVal val="visible"/>
                                      </p:to>
                                    </p:set>
                                    <p:animEffect filter="fade" transition="in">
                                      <p:cBhvr>
                                        <p:cTn dur="500"/>
                                        <p:tgtEl>
                                          <p:spTgt spid="4938"/>
                                        </p:tgtEl>
                                      </p:cBhvr>
                                    </p:animEffect>
                                  </p:childTnLst>
                                </p:cTn>
                              </p:par>
                              <p:par>
                                <p:cTn fill="hold" nodeType="withEffect" presetClass="entr" presetID="10" presetSubtype="0">
                                  <p:stCondLst>
                                    <p:cond delay="0"/>
                                  </p:stCondLst>
                                  <p:childTnLst>
                                    <p:set>
                                      <p:cBhvr>
                                        <p:cTn dur="1" fill="hold">
                                          <p:stCondLst>
                                            <p:cond delay="0"/>
                                          </p:stCondLst>
                                        </p:cTn>
                                        <p:tgtEl>
                                          <p:spTgt spid="4939"/>
                                        </p:tgtEl>
                                        <p:attrNameLst>
                                          <p:attrName>style.visibility</p:attrName>
                                        </p:attrNameLst>
                                      </p:cBhvr>
                                      <p:to>
                                        <p:strVal val="visible"/>
                                      </p:to>
                                    </p:set>
                                    <p:animEffect filter="fade" transition="in">
                                      <p:cBhvr>
                                        <p:cTn dur="500"/>
                                        <p:tgtEl>
                                          <p:spTgt spid="4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6" name="Shape 4956"/>
        <p:cNvGrpSpPr/>
        <p:nvPr/>
      </p:nvGrpSpPr>
      <p:grpSpPr>
        <a:xfrm>
          <a:off x="0" y="0"/>
          <a:ext cx="0" cy="0"/>
          <a:chOff x="0" y="0"/>
          <a:chExt cx="0" cy="0"/>
        </a:xfrm>
      </p:grpSpPr>
      <p:pic>
        <p:nvPicPr>
          <p:cNvPr id="4957" name="Google Shape;4957;p693"/>
          <p:cNvPicPr preferRelativeResize="0"/>
          <p:nvPr/>
        </p:nvPicPr>
        <p:blipFill rotWithShape="1">
          <a:blip r:embed="rId3">
            <a:alphaModFix/>
          </a:blip>
          <a:srcRect b="0" l="0" r="0" t="0"/>
          <a:stretch/>
        </p:blipFill>
        <p:spPr>
          <a:xfrm>
            <a:off x="4932362" y="1006078"/>
            <a:ext cx="2862262" cy="2862263"/>
          </a:xfrm>
          <a:prstGeom prst="rect">
            <a:avLst/>
          </a:prstGeom>
          <a:noFill/>
          <a:ln>
            <a:noFill/>
          </a:ln>
        </p:spPr>
      </p:pic>
      <p:sp>
        <p:nvSpPr>
          <p:cNvPr id="4958" name="Google Shape;4958;p693"/>
          <p:cNvSpPr txBox="1"/>
          <p:nvPr/>
        </p:nvSpPr>
        <p:spPr>
          <a:xfrm>
            <a:off x="304800" y="228600"/>
            <a:ext cx="8800500" cy="639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400"/>
              <a:buFont typeface="Arial"/>
              <a:buNone/>
            </a:pPr>
            <a:r>
              <a:rPr b="0" i="0" lang="zh-CN" sz="4400" u="none" cap="none" strike="noStrike">
                <a:solidFill>
                  <a:srgbClr val="000000"/>
                </a:solidFill>
                <a:latin typeface="Arial"/>
                <a:ea typeface="Arial"/>
                <a:cs typeface="Arial"/>
                <a:sym typeface="Arial"/>
              </a:rPr>
              <a:t>We hope you will agree with us</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693"/>
          <p:cNvSpPr txBox="1"/>
          <p:nvPr/>
        </p:nvSpPr>
        <p:spPr>
          <a:xfrm>
            <a:off x="825600" y="1448778"/>
            <a:ext cx="30000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that</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693"/>
          <p:cNvSpPr txBox="1"/>
          <p:nvPr/>
        </p:nvSpPr>
        <p:spPr>
          <a:xfrm>
            <a:off x="914400" y="2536488"/>
            <a:ext cx="3000000" cy="48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everybody</a:t>
            </a:r>
            <a:endParaRPr b="0" i="0" sz="1400" u="none" cap="none" strike="noStrike">
              <a:solidFill>
                <a:srgbClr val="000000"/>
              </a:solidFill>
              <a:latin typeface="Arial"/>
              <a:ea typeface="Arial"/>
              <a:cs typeface="Arial"/>
              <a:sym typeface="Arial"/>
            </a:endParaRPr>
          </a:p>
        </p:txBody>
      </p:sp>
      <p:sp>
        <p:nvSpPr>
          <p:cNvPr id="4961" name="Google Shape;4961;p693"/>
          <p:cNvSpPr txBox="1"/>
          <p:nvPr/>
        </p:nvSpPr>
        <p:spPr>
          <a:xfrm>
            <a:off x="914400" y="3372890"/>
            <a:ext cx="3000000" cy="49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Verdana"/>
                <a:ea typeface="Verdana"/>
                <a:cs typeface="Verdana"/>
                <a:sym typeface="Verdana"/>
              </a:rPr>
              <a:t>wants</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693"/>
          <p:cNvSpPr txBox="1"/>
          <p:nvPr/>
        </p:nvSpPr>
        <p:spPr>
          <a:xfrm>
            <a:off x="825600" y="4017186"/>
            <a:ext cx="7758900" cy="10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to live in a safe world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6" name="Shape 4966"/>
        <p:cNvGrpSpPr/>
        <p:nvPr/>
      </p:nvGrpSpPr>
      <p:grpSpPr>
        <a:xfrm>
          <a:off x="0" y="0"/>
          <a:ext cx="0" cy="0"/>
          <a:chOff x="0" y="0"/>
          <a:chExt cx="0" cy="0"/>
        </a:xfrm>
      </p:grpSpPr>
      <p:pic>
        <p:nvPicPr>
          <p:cNvPr id="4967" name="Google Shape;4967;p694"/>
          <p:cNvPicPr preferRelativeResize="0"/>
          <p:nvPr/>
        </p:nvPicPr>
        <p:blipFill rotWithShape="1">
          <a:blip r:embed="rId4">
            <a:alphaModFix/>
          </a:blip>
          <a:srcRect b="0" l="0" r="0" t="0"/>
          <a:stretch/>
        </p:blipFill>
        <p:spPr>
          <a:xfrm>
            <a:off x="2627312" y="1902619"/>
            <a:ext cx="3671886" cy="3240881"/>
          </a:xfrm>
          <a:prstGeom prst="rect">
            <a:avLst/>
          </a:prstGeom>
          <a:noFill/>
          <a:ln>
            <a:noFill/>
          </a:ln>
        </p:spPr>
      </p:pic>
      <p:pic>
        <p:nvPicPr>
          <p:cNvPr id="4968" name="Google Shape;4968;p694"/>
          <p:cNvPicPr preferRelativeResize="0"/>
          <p:nvPr/>
        </p:nvPicPr>
        <p:blipFill rotWithShape="1">
          <a:blip r:embed="rId5">
            <a:alphaModFix/>
          </a:blip>
          <a:srcRect b="0" l="0" r="0" t="0"/>
          <a:stretch/>
        </p:blipFill>
        <p:spPr>
          <a:xfrm>
            <a:off x="5795962" y="2842022"/>
            <a:ext cx="3348037" cy="2301478"/>
          </a:xfrm>
          <a:prstGeom prst="rect">
            <a:avLst/>
          </a:prstGeom>
          <a:noFill/>
          <a:ln>
            <a:noFill/>
          </a:ln>
        </p:spPr>
      </p:pic>
      <p:pic>
        <p:nvPicPr>
          <p:cNvPr id="4969" name="Google Shape;4969;p694"/>
          <p:cNvPicPr preferRelativeResize="0"/>
          <p:nvPr/>
        </p:nvPicPr>
        <p:blipFill rotWithShape="1">
          <a:blip r:embed="rId6">
            <a:alphaModFix/>
          </a:blip>
          <a:srcRect b="0" l="0" r="0" t="0"/>
          <a:stretch/>
        </p:blipFill>
        <p:spPr>
          <a:xfrm>
            <a:off x="0" y="1221581"/>
            <a:ext cx="3276600" cy="2196704"/>
          </a:xfrm>
          <a:prstGeom prst="rect">
            <a:avLst/>
          </a:prstGeom>
          <a:noFill/>
          <a:ln>
            <a:noFill/>
          </a:ln>
        </p:spPr>
      </p:pic>
      <p:sp>
        <p:nvSpPr>
          <p:cNvPr id="4970" name="Google Shape;4970;p694"/>
          <p:cNvSpPr/>
          <p:nvPr/>
        </p:nvSpPr>
        <p:spPr>
          <a:xfrm>
            <a:off x="6335712" y="2139553"/>
            <a:ext cx="2808300" cy="964500"/>
          </a:xfrm>
          <a:prstGeom prst="rect">
            <a:avLst/>
          </a:prstGeom>
          <a:gradFill>
            <a:gsLst>
              <a:gs pos="0">
                <a:srgbClr val="6600CC"/>
              </a:gs>
              <a:gs pos="100000">
                <a:srgbClr val="CC00CC"/>
              </a:gs>
            </a:gsLst>
            <a:lin ang="5400012" scaled="0"/>
          </a:gradFill>
          <a:ln cap="rnd" cmpd="sng" w="9525">
            <a:solidFill>
              <a:srgbClr val="CC99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694"/>
          <p:cNvSpPr/>
          <p:nvPr/>
        </p:nvSpPr>
        <p:spPr>
          <a:xfrm rot="406734">
            <a:off x="7763" y="3540358"/>
            <a:ext cx="2864324" cy="653692"/>
          </a:xfrm>
          <a:prstGeom prst="rect">
            <a:avLst/>
          </a:prstGeom>
          <a:gradFill>
            <a:gsLst>
              <a:gs pos="0">
                <a:srgbClr val="FFFF00"/>
              </a:gs>
              <a:gs pos="100000">
                <a:srgbClr val="FF9933"/>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694"/>
          <p:cNvSpPr txBox="1"/>
          <p:nvPr/>
        </p:nvSpPr>
        <p:spPr>
          <a:xfrm>
            <a:off x="152400" y="114300"/>
            <a:ext cx="8287800" cy="915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000000"/>
                </a:solidFill>
                <a:latin typeface="Arial"/>
                <a:ea typeface="Arial"/>
                <a:cs typeface="Arial"/>
                <a:sym typeface="Arial"/>
              </a:rPr>
              <a:t>We are given the world that is...</a:t>
            </a:r>
            <a:endParaRPr b="1"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694"/>
          <p:cNvSpPr txBox="1"/>
          <p:nvPr/>
        </p:nvSpPr>
        <p:spPr>
          <a:xfrm>
            <a:off x="3509475" y="961673"/>
            <a:ext cx="3000000" cy="87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A603AB"/>
                </a:solidFill>
                <a:latin typeface="Arial"/>
                <a:ea typeface="Arial"/>
                <a:cs typeface="Arial"/>
                <a:sym typeface="Arial"/>
              </a:rPr>
              <a:t>Unique</a:t>
            </a:r>
            <a:endParaRPr b="1" i="0" sz="3600" u="none" cap="none" strike="noStrike">
              <a:solidFill>
                <a:srgbClr val="A603A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694"/>
          <p:cNvSpPr txBox="1"/>
          <p:nvPr/>
        </p:nvSpPr>
        <p:spPr>
          <a:xfrm rot="541208">
            <a:off x="-46039" y="3582004"/>
            <a:ext cx="2971650" cy="68702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1" lang="zh-CN" sz="3600" u="none" cap="none" strike="noStrike">
                <a:solidFill>
                  <a:srgbClr val="000000"/>
                </a:solidFill>
                <a:latin typeface="Arial"/>
                <a:ea typeface="Arial"/>
                <a:cs typeface="Arial"/>
                <a:sym typeface="Arial"/>
              </a:rPr>
              <a:t>Beautiful</a:t>
            </a:r>
            <a:endParaRPr b="0" i="0" sz="1400" u="none" cap="none" strike="noStrike">
              <a:solidFill>
                <a:srgbClr val="000000"/>
              </a:solidFill>
              <a:latin typeface="Arial"/>
              <a:ea typeface="Arial"/>
              <a:cs typeface="Arial"/>
              <a:sym typeface="Arial"/>
            </a:endParaRPr>
          </a:p>
        </p:txBody>
      </p:sp>
      <p:sp>
        <p:nvSpPr>
          <p:cNvPr id="4975" name="Google Shape;4975;p694"/>
          <p:cNvSpPr txBox="1"/>
          <p:nvPr/>
        </p:nvSpPr>
        <p:spPr>
          <a:xfrm>
            <a:off x="6143999" y="2169731"/>
            <a:ext cx="3000000" cy="90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zh-CN" sz="3600" u="none" cap="none" strike="noStrike">
                <a:solidFill>
                  <a:srgbClr val="000000"/>
                </a:solidFill>
                <a:latin typeface="Arial"/>
                <a:ea typeface="Arial"/>
                <a:cs typeface="Arial"/>
                <a:sym typeface="Arial"/>
              </a:rPr>
              <a:t>Wonderful</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9" name="Shape 4979"/>
        <p:cNvGrpSpPr/>
        <p:nvPr/>
      </p:nvGrpSpPr>
      <p:grpSpPr>
        <a:xfrm>
          <a:off x="0" y="0"/>
          <a:ext cx="0" cy="0"/>
          <a:chOff x="0" y="0"/>
          <a:chExt cx="0" cy="0"/>
        </a:xfrm>
      </p:grpSpPr>
      <p:pic>
        <p:nvPicPr>
          <p:cNvPr id="4980" name="Google Shape;4980;p695"/>
          <p:cNvPicPr preferRelativeResize="0"/>
          <p:nvPr/>
        </p:nvPicPr>
        <p:blipFill rotWithShape="1">
          <a:blip r:embed="rId4">
            <a:alphaModFix/>
          </a:blip>
          <a:srcRect b="0" l="0" r="0" t="0"/>
          <a:stretch/>
        </p:blipFill>
        <p:spPr>
          <a:xfrm>
            <a:off x="4932362" y="2518172"/>
            <a:ext cx="4211637" cy="2625328"/>
          </a:xfrm>
          <a:prstGeom prst="rect">
            <a:avLst/>
          </a:prstGeom>
          <a:noFill/>
          <a:ln>
            <a:noFill/>
          </a:ln>
        </p:spPr>
      </p:pic>
      <p:pic>
        <p:nvPicPr>
          <p:cNvPr id="4981" name="Google Shape;4981;p695"/>
          <p:cNvPicPr preferRelativeResize="0"/>
          <p:nvPr/>
        </p:nvPicPr>
        <p:blipFill rotWithShape="1">
          <a:blip r:embed="rId5">
            <a:alphaModFix/>
          </a:blip>
          <a:srcRect b="0" l="0" r="0" t="0"/>
          <a:stretch/>
        </p:blipFill>
        <p:spPr>
          <a:xfrm>
            <a:off x="5472112" y="0"/>
            <a:ext cx="3671886" cy="2051447"/>
          </a:xfrm>
          <a:prstGeom prst="rect">
            <a:avLst/>
          </a:prstGeom>
          <a:noFill/>
          <a:ln>
            <a:noFill/>
          </a:ln>
        </p:spPr>
      </p:pic>
      <p:pic>
        <p:nvPicPr>
          <p:cNvPr id="4982" name="Google Shape;4982;p695"/>
          <p:cNvPicPr preferRelativeResize="0"/>
          <p:nvPr/>
        </p:nvPicPr>
        <p:blipFill rotWithShape="1">
          <a:blip r:embed="rId6">
            <a:alphaModFix/>
          </a:blip>
          <a:srcRect b="0" l="0" r="0" t="0"/>
          <a:stretch/>
        </p:blipFill>
        <p:spPr>
          <a:xfrm>
            <a:off x="0" y="0"/>
            <a:ext cx="3708400" cy="2139553"/>
          </a:xfrm>
          <a:prstGeom prst="rect">
            <a:avLst/>
          </a:prstGeom>
          <a:noFill/>
          <a:ln>
            <a:noFill/>
          </a:ln>
        </p:spPr>
      </p:pic>
      <p:pic>
        <p:nvPicPr>
          <p:cNvPr id="4983" name="Google Shape;4983;p695"/>
          <p:cNvPicPr preferRelativeResize="0"/>
          <p:nvPr/>
        </p:nvPicPr>
        <p:blipFill rotWithShape="1">
          <a:blip r:embed="rId7">
            <a:alphaModFix/>
          </a:blip>
          <a:srcRect b="0" l="0" r="0" t="0"/>
          <a:stretch/>
        </p:blipFill>
        <p:spPr>
          <a:xfrm>
            <a:off x="2700337" y="1383506"/>
            <a:ext cx="3781425" cy="2103834"/>
          </a:xfrm>
          <a:prstGeom prst="rect">
            <a:avLst/>
          </a:prstGeom>
          <a:noFill/>
          <a:ln>
            <a:noFill/>
          </a:ln>
        </p:spPr>
      </p:pic>
      <p:pic>
        <p:nvPicPr>
          <p:cNvPr id="4984" name="Google Shape;4984;p695"/>
          <p:cNvPicPr preferRelativeResize="0"/>
          <p:nvPr/>
        </p:nvPicPr>
        <p:blipFill rotWithShape="1">
          <a:blip r:embed="rId8">
            <a:alphaModFix/>
          </a:blip>
          <a:srcRect b="0" l="0" r="0" t="0"/>
          <a:stretch/>
        </p:blipFill>
        <p:spPr>
          <a:xfrm>
            <a:off x="0" y="2842022"/>
            <a:ext cx="3816350" cy="2301478"/>
          </a:xfrm>
          <a:prstGeom prst="rect">
            <a:avLst/>
          </a:prstGeom>
          <a:noFill/>
          <a:ln>
            <a:noFill/>
          </a:ln>
        </p:spPr>
      </p:pic>
      <p:sp>
        <p:nvSpPr>
          <p:cNvPr id="4985" name="Google Shape;4985;p695"/>
          <p:cNvSpPr txBox="1"/>
          <p:nvPr/>
        </p:nvSpPr>
        <p:spPr>
          <a:xfrm>
            <a:off x="152400" y="114300"/>
            <a:ext cx="8031600" cy="1180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A50021"/>
                </a:solidFill>
                <a:latin typeface="Arial"/>
                <a:ea typeface="Arial"/>
                <a:cs typeface="Arial"/>
                <a:sym typeface="Arial"/>
              </a:rPr>
              <a:t>Blue oceans,</a:t>
            </a:r>
            <a:endParaRPr b="1" i="0" sz="6000" u="none" cap="none" strike="noStrike">
              <a:solidFill>
                <a:srgbClr val="A500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695"/>
          <p:cNvSpPr txBox="1"/>
          <p:nvPr/>
        </p:nvSpPr>
        <p:spPr>
          <a:xfrm>
            <a:off x="304800" y="2163421"/>
            <a:ext cx="7695000" cy="447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seas and rivers,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695"/>
          <p:cNvSpPr txBox="1"/>
          <p:nvPr/>
        </p:nvSpPr>
        <p:spPr>
          <a:xfrm>
            <a:off x="1514750" y="3335275"/>
            <a:ext cx="6877500" cy="1468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6000"/>
              <a:buFont typeface="Arial"/>
              <a:buNone/>
            </a:pPr>
            <a:r>
              <a:rPr b="1" i="0" lang="zh-CN" sz="6000" u="none" cap="none" strike="noStrike">
                <a:solidFill>
                  <a:srgbClr val="FF0000"/>
                </a:solidFill>
                <a:latin typeface="Arial"/>
                <a:ea typeface="Arial"/>
                <a:cs typeface="Arial"/>
                <a:sym typeface="Arial"/>
              </a:rPr>
              <a:t>lakes and waterfalls</a:t>
            </a:r>
            <a:endParaRPr b="1" i="0" sz="6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4" name="Shape 3674"/>
        <p:cNvGrpSpPr/>
        <p:nvPr/>
      </p:nvGrpSpPr>
      <p:grpSpPr>
        <a:xfrm>
          <a:off x="0" y="0"/>
          <a:ext cx="0" cy="0"/>
          <a:chOff x="0" y="0"/>
          <a:chExt cx="0" cy="0"/>
        </a:xfrm>
      </p:grpSpPr>
      <p:sp>
        <p:nvSpPr>
          <p:cNvPr id="3675" name="Google Shape;3675;p570"/>
          <p:cNvSpPr txBox="1"/>
          <p:nvPr>
            <p:ph type="title"/>
          </p:nvPr>
        </p:nvSpPr>
        <p:spPr>
          <a:xfrm>
            <a:off x="688181" y="241935"/>
            <a:ext cx="32631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Phase 2 engagement</a:t>
            </a:r>
            <a:endParaRPr sz="3000"/>
          </a:p>
        </p:txBody>
      </p:sp>
      <p:sp>
        <p:nvSpPr>
          <p:cNvPr id="3676" name="Google Shape;3676;p570"/>
          <p:cNvSpPr txBox="1"/>
          <p:nvPr/>
        </p:nvSpPr>
        <p:spPr>
          <a:xfrm>
            <a:off x="7442835" y="4719399"/>
            <a:ext cx="1626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1" i="1" lang="zh-CN" sz="1200" u="sng" cap="none" strike="noStrike">
                <a:solidFill>
                  <a:srgbClr val="000000"/>
                </a:solidFill>
                <a:latin typeface="Verdana"/>
                <a:ea typeface="Verdana"/>
                <a:cs typeface="Verdana"/>
                <a:sym typeface="Verdana"/>
              </a:rPr>
              <a:t>20</a:t>
            </a:r>
            <a:endParaRPr b="0" i="0" sz="1200" u="none" cap="none" strike="noStrike">
              <a:solidFill>
                <a:srgbClr val="000000"/>
              </a:solidFill>
              <a:latin typeface="Calibri"/>
              <a:ea typeface="Calibri"/>
              <a:cs typeface="Calibri"/>
              <a:sym typeface="Calibri"/>
            </a:endParaRPr>
          </a:p>
        </p:txBody>
      </p:sp>
      <p:sp>
        <p:nvSpPr>
          <p:cNvPr id="3677" name="Google Shape;3677;p570"/>
          <p:cNvSpPr txBox="1"/>
          <p:nvPr/>
        </p:nvSpPr>
        <p:spPr>
          <a:xfrm>
            <a:off x="355520" y="912923"/>
            <a:ext cx="3683100" cy="4197600"/>
          </a:xfrm>
          <a:prstGeom prst="rect">
            <a:avLst/>
          </a:prstGeom>
          <a:noFill/>
          <a:ln>
            <a:noFill/>
          </a:ln>
        </p:spPr>
        <p:txBody>
          <a:bodyPr anchorCtr="0" anchor="t" bIns="0" lIns="0" spcFirstLastPara="1" rIns="0" wrap="square" tIns="852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We wanted to know:</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a:pPr>
            <a:r>
              <a:rPr b="0" i="0" lang="zh-CN" sz="1800" u="none" cap="none" strike="noStrike">
                <a:solidFill>
                  <a:srgbClr val="1691D0"/>
                </a:solidFill>
                <a:latin typeface="Trebuchet MS"/>
                <a:ea typeface="Trebuchet MS"/>
                <a:cs typeface="Trebuchet MS"/>
                <a:sym typeface="Trebuchet MS"/>
              </a:rPr>
              <a:t>Let’s create our transportation maps</a:t>
            </a:r>
            <a:endParaRPr b="0" i="0" sz="1800" u="none" cap="none" strike="noStrike">
              <a:solidFill>
                <a:srgbClr val="000000"/>
              </a:solidFill>
              <a:latin typeface="Trebuchet MS"/>
              <a:ea typeface="Trebuchet MS"/>
              <a:cs typeface="Trebuchet MS"/>
              <a:sym typeface="Trebuchet MS"/>
            </a:endParaRPr>
          </a:p>
          <a:p>
            <a:pPr indent="0" lvl="0" marL="355600" marR="0" rtl="0" algn="l">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together. Are we on the right track?</a:t>
            </a:r>
            <a:endParaRPr b="0" i="0" sz="1800" u="none" cap="none" strike="noStrike">
              <a:solidFill>
                <a:srgbClr val="000000"/>
              </a:solidFill>
              <a:latin typeface="Calibri"/>
              <a:ea typeface="Calibri"/>
              <a:cs typeface="Calibri"/>
              <a:sym typeface="Calibri"/>
            </a:endParaRPr>
          </a:p>
          <a:p>
            <a:pPr indent="-342900" lvl="0" marL="355600" marR="635000" rtl="0" algn="l">
              <a:lnSpc>
                <a:spcPct val="90000"/>
              </a:lnSpc>
              <a:spcBef>
                <a:spcPts val="8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Do the Seattle Transportation Plan draft vision, goals, and objectives feel right to you?</a:t>
            </a:r>
            <a:endParaRPr b="0" i="0" sz="1800" u="none" cap="none" strike="noStrike">
              <a:solidFill>
                <a:srgbClr val="000000"/>
              </a:solidFill>
              <a:latin typeface="Calibri"/>
              <a:ea typeface="Calibri"/>
              <a:cs typeface="Calibri"/>
              <a:sym typeface="Calibri"/>
            </a:endParaRPr>
          </a:p>
          <a:p>
            <a:pPr indent="-342900" lvl="0" marL="355600" marR="0" rtl="0" algn="l">
              <a:lnSpc>
                <a:spcPct val="114791"/>
              </a:lnSpc>
              <a:spcBef>
                <a:spcPts val="600"/>
              </a:spcBef>
              <a:spcAft>
                <a:spcPts val="0"/>
              </a:spcAft>
              <a:buClr>
                <a:srgbClr val="1691D0"/>
              </a:buClr>
              <a:buSzPts val="1800"/>
              <a:buFont typeface="Calibri"/>
              <a:buAutoNum type="alphaLcParenR" startAt="2"/>
            </a:pPr>
            <a:r>
              <a:rPr b="0" i="0" lang="zh-CN" sz="1800" u="none" cap="none" strike="noStrike">
                <a:solidFill>
                  <a:srgbClr val="1691D0"/>
                </a:solidFill>
                <a:latin typeface="Calibri"/>
                <a:ea typeface="Calibri"/>
                <a:cs typeface="Calibri"/>
                <a:sym typeface="Calibri"/>
              </a:rPr>
              <a:t>What future of transportation in</a:t>
            </a:r>
            <a:endParaRPr b="0" i="0" sz="1800" u="none" cap="none" strike="noStrike">
              <a:solidFill>
                <a:srgbClr val="000000"/>
              </a:solidFill>
              <a:latin typeface="Calibri"/>
              <a:ea typeface="Calibri"/>
              <a:cs typeface="Calibri"/>
              <a:sym typeface="Calibri"/>
            </a:endParaRPr>
          </a:p>
          <a:p>
            <a:pPr indent="0" lvl="0" marL="0" marR="4572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Seattle do you want to see?</a:t>
            </a:r>
            <a:endParaRPr b="0" i="0" sz="1800" u="none" cap="none" strike="noStrike">
              <a:solidFill>
                <a:srgbClr val="000000"/>
              </a:solidFill>
              <a:latin typeface="Calibri"/>
              <a:ea typeface="Calibri"/>
              <a:cs typeface="Calibri"/>
              <a:sym typeface="Calibri"/>
            </a:endParaRPr>
          </a:p>
          <a:p>
            <a:pPr indent="-342900" lvl="0" marL="342900" marR="469900" rtl="0" algn="ctr">
              <a:lnSpc>
                <a:spcPct val="114791"/>
              </a:lnSpc>
              <a:spcBef>
                <a:spcPts val="600"/>
              </a:spcBef>
              <a:spcAft>
                <a:spcPts val="0"/>
              </a:spcAft>
              <a:buClr>
                <a:srgbClr val="1691D0"/>
              </a:buClr>
              <a:buSzPts val="1800"/>
              <a:buFont typeface="Calibri"/>
              <a:buAutoNum type="alphaLcParenR" startAt="4"/>
            </a:pPr>
            <a:r>
              <a:rPr b="0" i="0" lang="zh-CN" sz="1800" u="none" cap="none" strike="noStrike">
                <a:solidFill>
                  <a:srgbClr val="1691D0"/>
                </a:solidFill>
                <a:latin typeface="Calibri"/>
                <a:ea typeface="Calibri"/>
                <a:cs typeface="Calibri"/>
                <a:sym typeface="Calibri"/>
              </a:rPr>
              <a:t>What actions should we take to</a:t>
            </a:r>
            <a:endParaRPr b="0" i="0" sz="1800" u="none" cap="none" strike="noStrike">
              <a:solidFill>
                <a:srgbClr val="000000"/>
              </a:solidFill>
              <a:latin typeface="Calibri"/>
              <a:ea typeface="Calibri"/>
              <a:cs typeface="Calibri"/>
              <a:sym typeface="Calibri"/>
            </a:endParaRPr>
          </a:p>
          <a:p>
            <a:pPr indent="0" lvl="0" marL="0" marR="1308100" rtl="0" algn="ctr">
              <a:lnSpc>
                <a:spcPct val="114791"/>
              </a:lnSpc>
              <a:spcBef>
                <a:spcPts val="0"/>
              </a:spcBef>
              <a:spcAft>
                <a:spcPts val="0"/>
              </a:spcAft>
              <a:buClr>
                <a:srgbClr val="000000"/>
              </a:buClr>
              <a:buSzPts val="1800"/>
              <a:buFont typeface="Arial"/>
              <a:buNone/>
            </a:pPr>
            <a:r>
              <a:rPr b="0" i="0" lang="zh-CN" sz="1800" u="none" cap="none" strike="noStrike">
                <a:solidFill>
                  <a:srgbClr val="1691D0"/>
                </a:solidFill>
                <a:latin typeface="Calibri"/>
                <a:ea typeface="Calibri"/>
                <a:cs typeface="Calibri"/>
                <a:sym typeface="Calibri"/>
              </a:rPr>
              <a:t>achieve our goals?</a:t>
            </a:r>
            <a:endParaRPr b="0" i="0" sz="1800" u="none" cap="none" strike="noStrike">
              <a:solidFill>
                <a:srgbClr val="000000"/>
              </a:solidFill>
              <a:latin typeface="Calibri"/>
              <a:ea typeface="Calibri"/>
              <a:cs typeface="Calibri"/>
              <a:sym typeface="Calibri"/>
            </a:endParaRPr>
          </a:p>
        </p:txBody>
      </p:sp>
      <p:pic>
        <p:nvPicPr>
          <p:cNvPr id="3678" name="Google Shape;3678;p570"/>
          <p:cNvPicPr preferRelativeResize="0"/>
          <p:nvPr/>
        </p:nvPicPr>
        <p:blipFill rotWithShape="1">
          <a:blip r:embed="rId3">
            <a:alphaModFix/>
          </a:blip>
          <a:srcRect b="0" l="0" r="0" t="0"/>
          <a:stretch/>
        </p:blipFill>
        <p:spPr>
          <a:xfrm>
            <a:off x="6715125" y="500063"/>
            <a:ext cx="2400300" cy="1550194"/>
          </a:xfrm>
          <a:prstGeom prst="rect">
            <a:avLst/>
          </a:prstGeom>
          <a:noFill/>
          <a:ln>
            <a:noFill/>
          </a:ln>
        </p:spPr>
      </p:pic>
      <p:pic>
        <p:nvPicPr>
          <p:cNvPr id="3679" name="Google Shape;3679;p570"/>
          <p:cNvPicPr preferRelativeResize="0"/>
          <p:nvPr/>
        </p:nvPicPr>
        <p:blipFill rotWithShape="1">
          <a:blip r:embed="rId4">
            <a:alphaModFix/>
          </a:blip>
          <a:srcRect b="0" l="0" r="0" t="0"/>
          <a:stretch/>
        </p:blipFill>
        <p:spPr>
          <a:xfrm>
            <a:off x="4843463" y="2185988"/>
            <a:ext cx="3964783" cy="2336006"/>
          </a:xfrm>
          <a:prstGeom prst="rect">
            <a:avLst/>
          </a:prstGeom>
          <a:noFill/>
          <a:ln>
            <a:noFill/>
          </a:ln>
        </p:spPr>
      </p:pic>
      <p:pic>
        <p:nvPicPr>
          <p:cNvPr id="3680" name="Google Shape;3680;p570"/>
          <p:cNvPicPr preferRelativeResize="0"/>
          <p:nvPr/>
        </p:nvPicPr>
        <p:blipFill rotWithShape="1">
          <a:blip r:embed="rId5">
            <a:alphaModFix/>
          </a:blip>
          <a:srcRect b="0" l="0" r="0" t="0"/>
          <a:stretch/>
        </p:blipFill>
        <p:spPr>
          <a:xfrm>
            <a:off x="4307681" y="500063"/>
            <a:ext cx="2328863" cy="1614488"/>
          </a:xfrm>
          <a:prstGeom prst="rect">
            <a:avLst/>
          </a:prstGeom>
          <a:noFill/>
          <a:ln>
            <a:noFill/>
          </a:ln>
        </p:spPr>
      </p:pic>
      <p:sp>
        <p:nvSpPr>
          <p:cNvPr id="3681" name="Google Shape;3681;p570"/>
          <p:cNvSpPr txBox="1"/>
          <p:nvPr/>
        </p:nvSpPr>
        <p:spPr>
          <a:xfrm>
            <a:off x="7294244" y="291893"/>
            <a:ext cx="1003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Menu of Actions</a:t>
            </a:r>
            <a:endParaRPr b="0" i="0" sz="1200" u="none" cap="none" strike="noStrike">
              <a:solidFill>
                <a:srgbClr val="000000"/>
              </a:solidFill>
              <a:latin typeface="Calibri"/>
              <a:ea typeface="Calibri"/>
              <a:cs typeface="Calibri"/>
              <a:sym typeface="Calibri"/>
            </a:endParaRPr>
          </a:p>
        </p:txBody>
      </p:sp>
      <p:sp>
        <p:nvSpPr>
          <p:cNvPr id="3682" name="Google Shape;3682;p570"/>
          <p:cNvSpPr txBox="1"/>
          <p:nvPr/>
        </p:nvSpPr>
        <p:spPr>
          <a:xfrm>
            <a:off x="4339399" y="292655"/>
            <a:ext cx="1930200" cy="381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Calibri"/>
                <a:ea typeface="Calibri"/>
                <a:cs typeface="Calibri"/>
                <a:sym typeface="Calibri"/>
              </a:rPr>
              <a:t>First Draft Transportation Maps</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4991" name="Shape 4991"/>
        <p:cNvGrpSpPr/>
        <p:nvPr/>
      </p:nvGrpSpPr>
      <p:grpSpPr>
        <a:xfrm>
          <a:off x="0" y="0"/>
          <a:ext cx="0" cy="0"/>
          <a:chOff x="0" y="0"/>
          <a:chExt cx="0" cy="0"/>
        </a:xfrm>
      </p:grpSpPr>
      <p:pic>
        <p:nvPicPr>
          <p:cNvPr id="4992" name="Google Shape;4992;p696"/>
          <p:cNvPicPr preferRelativeResize="0"/>
          <p:nvPr/>
        </p:nvPicPr>
        <p:blipFill rotWithShape="1">
          <a:blip r:embed="rId3">
            <a:alphaModFix/>
          </a:blip>
          <a:srcRect b="0" l="0" r="0" t="0"/>
          <a:stretch/>
        </p:blipFill>
        <p:spPr>
          <a:xfrm>
            <a:off x="4948237" y="0"/>
            <a:ext cx="3146822" cy="2045494"/>
          </a:xfrm>
          <a:prstGeom prst="rect">
            <a:avLst/>
          </a:prstGeom>
          <a:noFill/>
          <a:ln>
            <a:noFill/>
          </a:ln>
        </p:spPr>
      </p:pic>
      <p:pic>
        <p:nvPicPr>
          <p:cNvPr id="4993" name="Google Shape;4993;p696"/>
          <p:cNvPicPr preferRelativeResize="0"/>
          <p:nvPr/>
        </p:nvPicPr>
        <p:blipFill rotWithShape="1">
          <a:blip r:embed="rId4">
            <a:alphaModFix/>
          </a:blip>
          <a:srcRect b="0" l="0" r="0" t="0"/>
          <a:stretch/>
        </p:blipFill>
        <p:spPr>
          <a:xfrm>
            <a:off x="2627312" y="1221581"/>
            <a:ext cx="3320654" cy="2450307"/>
          </a:xfrm>
          <a:prstGeom prst="rect">
            <a:avLst/>
          </a:prstGeom>
          <a:noFill/>
          <a:ln>
            <a:noFill/>
          </a:ln>
        </p:spPr>
      </p:pic>
      <p:pic>
        <p:nvPicPr>
          <p:cNvPr id="4994" name="Google Shape;4994;p696"/>
          <p:cNvPicPr preferRelativeResize="0"/>
          <p:nvPr/>
        </p:nvPicPr>
        <p:blipFill rotWithShape="1">
          <a:blip r:embed="rId5">
            <a:alphaModFix/>
          </a:blip>
          <a:srcRect b="0" l="0" r="0" t="0"/>
          <a:stretch/>
        </p:blipFill>
        <p:spPr>
          <a:xfrm>
            <a:off x="0" y="2895600"/>
            <a:ext cx="4211636" cy="2247900"/>
          </a:xfrm>
          <a:prstGeom prst="rect">
            <a:avLst/>
          </a:prstGeom>
          <a:noFill/>
          <a:ln>
            <a:noFill/>
          </a:ln>
        </p:spPr>
      </p:pic>
      <p:sp>
        <p:nvSpPr>
          <p:cNvPr id="4995" name="Google Shape;4995;p696"/>
          <p:cNvSpPr/>
          <p:nvPr/>
        </p:nvSpPr>
        <p:spPr>
          <a:xfrm>
            <a:off x="3708400" y="3759994"/>
            <a:ext cx="5256300" cy="972600"/>
          </a:xfrm>
          <a:prstGeom prst="rect">
            <a:avLst/>
          </a:prstGeom>
          <a:solidFill>
            <a:srgbClr val="009900">
              <a:alpha val="50588"/>
            </a:srgbClr>
          </a:solidFill>
          <a:ln cap="rnd" cmpd="sng" w="12700">
            <a:solidFill>
              <a:srgbClr val="00CC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696"/>
          <p:cNvSpPr/>
          <p:nvPr/>
        </p:nvSpPr>
        <p:spPr>
          <a:xfrm>
            <a:off x="179387" y="411956"/>
            <a:ext cx="6848400" cy="918000"/>
          </a:xfrm>
          <a:prstGeom prst="rect">
            <a:avLst/>
          </a:prstGeom>
          <a:gradFill>
            <a:gsLst>
              <a:gs pos="0">
                <a:srgbClr val="0000CC"/>
              </a:gs>
              <a:gs pos="100000">
                <a:srgbClr val="339966"/>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696"/>
          <p:cNvSpPr txBox="1"/>
          <p:nvPr/>
        </p:nvSpPr>
        <p:spPr>
          <a:xfrm>
            <a:off x="152400" y="114300"/>
            <a:ext cx="6909600" cy="136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1" i="0" lang="zh-CN" sz="1600" u="none" cap="none" strike="noStrike">
                <a:solidFill>
                  <a:srgbClr val="DDE3EB"/>
                </a:solidFill>
                <a:latin typeface="Arial"/>
                <a:ea typeface="Arial"/>
                <a:cs typeface="Arial"/>
                <a:sym typeface="Arial"/>
              </a:rPr>
              <a:t>High mountains and beautiful gardens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4998" name="Google Shape;4998;p696"/>
          <p:cNvSpPr txBox="1"/>
          <p:nvPr/>
        </p:nvSpPr>
        <p:spPr>
          <a:xfrm>
            <a:off x="3450506" y="3674189"/>
            <a:ext cx="5772000" cy="11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1" i="0" lang="zh-CN" sz="3600" u="none" cap="none" strike="noStrike">
                <a:solidFill>
                  <a:srgbClr val="FF0000"/>
                </a:solidFill>
                <a:latin typeface="Arial"/>
                <a:ea typeface="Arial"/>
                <a:cs typeface="Arial"/>
                <a:sym typeface="Arial"/>
              </a:rPr>
              <a:t>Green forests and parks</a:t>
            </a:r>
            <a:endParaRPr b="1"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2" name="Shape 5002"/>
        <p:cNvGrpSpPr/>
        <p:nvPr/>
      </p:nvGrpSpPr>
      <p:grpSpPr>
        <a:xfrm>
          <a:off x="0" y="0"/>
          <a:ext cx="0" cy="0"/>
          <a:chOff x="0" y="0"/>
          <a:chExt cx="0" cy="0"/>
        </a:xfrm>
      </p:grpSpPr>
      <p:pic>
        <p:nvPicPr>
          <p:cNvPr id="5003" name="Google Shape;5003;p697"/>
          <p:cNvPicPr preferRelativeResize="0"/>
          <p:nvPr/>
        </p:nvPicPr>
        <p:blipFill rotWithShape="1">
          <a:blip r:embed="rId3">
            <a:alphaModFix/>
          </a:blip>
          <a:srcRect b="0" l="0" r="0" t="0"/>
          <a:stretch/>
        </p:blipFill>
        <p:spPr>
          <a:xfrm>
            <a:off x="6443662" y="0"/>
            <a:ext cx="2700337" cy="2031206"/>
          </a:xfrm>
          <a:prstGeom prst="rect">
            <a:avLst/>
          </a:prstGeom>
          <a:noFill/>
          <a:ln>
            <a:noFill/>
          </a:ln>
        </p:spPr>
      </p:pic>
      <p:pic>
        <p:nvPicPr>
          <p:cNvPr id="5004" name="Google Shape;5004;p697"/>
          <p:cNvPicPr preferRelativeResize="0"/>
          <p:nvPr/>
        </p:nvPicPr>
        <p:blipFill rotWithShape="1">
          <a:blip r:embed="rId4">
            <a:alphaModFix/>
          </a:blip>
          <a:srcRect b="0" l="0" r="0" t="0"/>
          <a:stretch/>
        </p:blipFill>
        <p:spPr>
          <a:xfrm>
            <a:off x="0" y="0"/>
            <a:ext cx="3419475" cy="1993106"/>
          </a:xfrm>
          <a:prstGeom prst="rect">
            <a:avLst/>
          </a:prstGeom>
          <a:noFill/>
          <a:ln>
            <a:noFill/>
          </a:ln>
        </p:spPr>
      </p:pic>
      <p:sp>
        <p:nvSpPr>
          <p:cNvPr id="5005" name="Google Shape;5005;p697"/>
          <p:cNvSpPr txBox="1"/>
          <p:nvPr>
            <p:ph type="title"/>
          </p:nvPr>
        </p:nvSpPr>
        <p:spPr>
          <a:xfrm>
            <a:off x="0" y="208359"/>
            <a:ext cx="8229600" cy="8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br>
              <a:rPr lang="zh-CN"/>
            </a:br>
            <a:endParaRPr b="0" i="0" sz="4400" u="none" cap="none" strike="noStrike">
              <a:solidFill>
                <a:schemeClr val="dk2"/>
              </a:solidFill>
              <a:latin typeface="Arial"/>
              <a:ea typeface="Arial"/>
              <a:cs typeface="Arial"/>
              <a:sym typeface="Arial"/>
            </a:endParaRPr>
          </a:p>
        </p:txBody>
      </p:sp>
      <p:pic>
        <p:nvPicPr>
          <p:cNvPr id="5006" name="Google Shape;5006;p697"/>
          <p:cNvPicPr preferRelativeResize="0"/>
          <p:nvPr/>
        </p:nvPicPr>
        <p:blipFill rotWithShape="1">
          <a:blip r:embed="rId5">
            <a:alphaModFix/>
          </a:blip>
          <a:srcRect b="0" l="0" r="0" t="0"/>
          <a:stretch/>
        </p:blipFill>
        <p:spPr>
          <a:xfrm>
            <a:off x="6084887" y="2518172"/>
            <a:ext cx="3059112" cy="1958578"/>
          </a:xfrm>
          <a:prstGeom prst="rect">
            <a:avLst/>
          </a:prstGeom>
          <a:noFill/>
          <a:ln>
            <a:noFill/>
          </a:ln>
        </p:spPr>
      </p:pic>
      <p:pic>
        <p:nvPicPr>
          <p:cNvPr id="5007" name="Google Shape;5007;p697"/>
          <p:cNvPicPr preferRelativeResize="0"/>
          <p:nvPr/>
        </p:nvPicPr>
        <p:blipFill rotWithShape="1">
          <a:blip r:embed="rId6">
            <a:alphaModFix/>
          </a:blip>
          <a:srcRect b="0" l="0" r="0" t="0"/>
          <a:stretch/>
        </p:blipFill>
        <p:spPr>
          <a:xfrm>
            <a:off x="0" y="2571750"/>
            <a:ext cx="2511028" cy="1937146"/>
          </a:xfrm>
          <a:prstGeom prst="rect">
            <a:avLst/>
          </a:prstGeom>
          <a:noFill/>
          <a:ln>
            <a:noFill/>
          </a:ln>
        </p:spPr>
      </p:pic>
      <p:sp>
        <p:nvSpPr>
          <p:cNvPr id="5008" name="Google Shape;5008;p697"/>
          <p:cNvSpPr/>
          <p:nvPr/>
        </p:nvSpPr>
        <p:spPr>
          <a:xfrm>
            <a:off x="170725" y="1993106"/>
            <a:ext cx="34785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00FF"/>
                </a:solidFill>
                <a:latin typeface="Arial"/>
                <a:ea typeface="Arial"/>
                <a:cs typeface="Arial"/>
                <a:sym typeface="Arial"/>
              </a:rPr>
              <a:t>air pollution</a:t>
            </a:r>
            <a:endParaRPr b="0" i="0" sz="1800" u="none" cap="none" strike="noStrike">
              <a:solidFill>
                <a:schemeClr val="dk1"/>
              </a:solidFill>
              <a:latin typeface="Arial"/>
              <a:ea typeface="Arial"/>
              <a:cs typeface="Arial"/>
              <a:sym typeface="Arial"/>
            </a:endParaRPr>
          </a:p>
        </p:txBody>
      </p:sp>
      <p:sp>
        <p:nvSpPr>
          <p:cNvPr id="5009" name="Google Shape;5009;p697"/>
          <p:cNvSpPr/>
          <p:nvPr/>
        </p:nvSpPr>
        <p:spPr>
          <a:xfrm>
            <a:off x="5508062" y="1993106"/>
            <a:ext cx="3520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000000"/>
                </a:solidFill>
                <a:latin typeface="Arial"/>
                <a:ea typeface="Arial"/>
                <a:cs typeface="Arial"/>
                <a:sym typeface="Arial"/>
              </a:rPr>
              <a:t>soil pollution</a:t>
            </a:r>
            <a:endParaRPr b="0" i="0" sz="1800" u="none" cap="none" strike="noStrike">
              <a:solidFill>
                <a:schemeClr val="dk1"/>
              </a:solidFill>
              <a:latin typeface="Arial"/>
              <a:ea typeface="Arial"/>
              <a:cs typeface="Arial"/>
              <a:sym typeface="Arial"/>
            </a:endParaRPr>
          </a:p>
        </p:txBody>
      </p:sp>
      <p:sp>
        <p:nvSpPr>
          <p:cNvPr id="5010" name="Google Shape;5010;p697"/>
          <p:cNvSpPr/>
          <p:nvPr/>
        </p:nvSpPr>
        <p:spPr>
          <a:xfrm>
            <a:off x="250825" y="4516040"/>
            <a:ext cx="40656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663300"/>
                </a:solidFill>
                <a:latin typeface="Arial"/>
                <a:ea typeface="Arial"/>
                <a:cs typeface="Arial"/>
                <a:sym typeface="Arial"/>
              </a:rPr>
              <a:t>solid pollution</a:t>
            </a:r>
            <a:endParaRPr b="0" i="0" sz="1800" u="none" cap="none" strike="noStrike">
              <a:solidFill>
                <a:schemeClr val="dk1"/>
              </a:solidFill>
              <a:latin typeface="Arial"/>
              <a:ea typeface="Arial"/>
              <a:cs typeface="Arial"/>
              <a:sym typeface="Arial"/>
            </a:endParaRPr>
          </a:p>
        </p:txBody>
      </p:sp>
      <p:sp>
        <p:nvSpPr>
          <p:cNvPr id="5011" name="Google Shape;5011;p697"/>
          <p:cNvSpPr/>
          <p:nvPr/>
        </p:nvSpPr>
        <p:spPr>
          <a:xfrm>
            <a:off x="5002979" y="4462463"/>
            <a:ext cx="38901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zh-CN" sz="4000" u="none" cap="none" strike="noStrike">
                <a:solidFill>
                  <a:srgbClr val="8F8276"/>
                </a:solidFill>
                <a:latin typeface="Arial"/>
                <a:ea typeface="Arial"/>
                <a:cs typeface="Arial"/>
                <a:sym typeface="Arial"/>
              </a:rPr>
              <a:t>water pollution</a:t>
            </a:r>
            <a:endParaRPr b="0" i="0" sz="1800" u="none" cap="none" strike="noStrike">
              <a:solidFill>
                <a:schemeClr val="dk1"/>
              </a:solidFill>
              <a:latin typeface="Arial"/>
              <a:ea typeface="Arial"/>
              <a:cs typeface="Arial"/>
              <a:sym typeface="Arial"/>
            </a:endParaRPr>
          </a:p>
        </p:txBody>
      </p:sp>
      <p:sp>
        <p:nvSpPr>
          <p:cNvPr id="5012" name="Google Shape;5012;p697"/>
          <p:cNvSpPr txBox="1"/>
          <p:nvPr/>
        </p:nvSpPr>
        <p:spPr>
          <a:xfrm>
            <a:off x="3084887" y="21314"/>
            <a:ext cx="3000000" cy="509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T</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h</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y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i</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n</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c</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l</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u</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d</a:t>
            </a:r>
            <a:endParaRPr b="1" i="0" sz="3000" u="none" cap="none" strike="noStrike">
              <a:solidFill>
                <a:srgbClr val="FFE70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3000"/>
              <a:buFont typeface="Arial"/>
              <a:buNone/>
            </a:pPr>
            <a:r>
              <a:rPr b="1" i="0" lang="zh-CN" sz="3000" u="none" cap="none" strike="noStrike">
                <a:solidFill>
                  <a:srgbClr val="FFE701"/>
                </a:solidFill>
                <a:latin typeface="Arial"/>
                <a:ea typeface="Arial"/>
                <a:cs typeface="Arial"/>
                <a:sym typeface="Arial"/>
              </a:rPr>
              <a:t>e :</a:t>
            </a:r>
            <a:endParaRPr b="1" i="0" sz="3000" u="none" cap="none" strike="noStrike">
              <a:solidFill>
                <a:srgbClr val="FFE70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6" name="Shape 5016"/>
        <p:cNvGrpSpPr/>
        <p:nvPr/>
      </p:nvGrpSpPr>
      <p:grpSpPr>
        <a:xfrm>
          <a:off x="0" y="0"/>
          <a:ext cx="0" cy="0"/>
          <a:chOff x="0" y="0"/>
          <a:chExt cx="0" cy="0"/>
        </a:xfrm>
      </p:grpSpPr>
      <p:sp>
        <p:nvSpPr>
          <p:cNvPr id="5017" name="Google Shape;5017;p698"/>
          <p:cNvSpPr/>
          <p:nvPr/>
        </p:nvSpPr>
        <p:spPr>
          <a:xfrm>
            <a:off x="1023937" y="804863"/>
            <a:ext cx="1842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698"/>
          <p:cNvSpPr/>
          <p:nvPr/>
        </p:nvSpPr>
        <p:spPr>
          <a:xfrm>
            <a:off x="468312" y="1437084"/>
            <a:ext cx="7991400" cy="1656300"/>
          </a:xfrm>
          <a:prstGeom prst="rect">
            <a:avLst/>
          </a:prstGeom>
          <a:solidFill>
            <a:srgbClr val="9900CC">
              <a:alpha val="32549"/>
            </a:srgbClr>
          </a:solidFill>
          <a:ln cap="rnd" cmpd="sng" w="12700">
            <a:solidFill>
              <a:srgbClr val="3333C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698"/>
          <p:cNvSpPr txBox="1"/>
          <p:nvPr/>
        </p:nvSpPr>
        <p:spPr>
          <a:xfrm>
            <a:off x="468312" y="582991"/>
            <a:ext cx="8415900" cy="387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2A4F8A"/>
                </a:solidFill>
                <a:latin typeface="Arial"/>
                <a:ea typeface="Arial"/>
                <a:cs typeface="Arial"/>
                <a:sym typeface="Arial"/>
              </a:rPr>
              <a:t>Let's help our world</a:t>
            </a:r>
            <a:endParaRPr b="1" i="0" sz="7200" u="none" cap="none" strike="noStrike">
              <a:solidFill>
                <a:srgbClr val="9900CC"/>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7200"/>
              <a:buFont typeface="Arial"/>
              <a:buNone/>
            </a:pPr>
            <a:r>
              <a:rPr b="1" i="0" lang="zh-CN" sz="7200" u="none" cap="none" strike="noStrike">
                <a:solidFill>
                  <a:srgbClr val="F4B5E3"/>
                </a:solidFill>
                <a:latin typeface="Arial"/>
                <a:ea typeface="Arial"/>
                <a:cs typeface="Arial"/>
                <a:sym typeface="Arial"/>
              </a:rPr>
              <a:t>to survive together</a:t>
            </a:r>
            <a:endParaRPr b="1" i="0" sz="7200" u="none" cap="none" strike="noStrike">
              <a:solidFill>
                <a:srgbClr val="9900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3" name="Shape 5023"/>
        <p:cNvGrpSpPr/>
        <p:nvPr/>
      </p:nvGrpSpPr>
      <p:grpSpPr>
        <a:xfrm>
          <a:off x="0" y="0"/>
          <a:ext cx="0" cy="0"/>
          <a:chOff x="0" y="0"/>
          <a:chExt cx="0" cy="0"/>
        </a:xfrm>
      </p:grpSpPr>
      <p:sp>
        <p:nvSpPr>
          <p:cNvPr id="5024" name="Google Shape;5024;p699"/>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D946B9"/>
                </a:solidFill>
                <a:latin typeface="Comic Sans MS"/>
                <a:ea typeface="Comic Sans MS"/>
                <a:cs typeface="Comic Sans MS"/>
                <a:sym typeface="Comic Sans MS"/>
              </a:rPr>
              <a:t>Greatest Common Factor</a:t>
            </a:r>
            <a:endParaRPr b="1" i="0" sz="2160" u="none" cap="none" strike="noStrike">
              <a:solidFill>
                <a:srgbClr val="7030A0"/>
              </a:solidFill>
              <a:latin typeface="Comic Sans MS"/>
              <a:ea typeface="Comic Sans MS"/>
              <a:cs typeface="Comic Sans MS"/>
              <a:sym typeface="Comic Sans MS"/>
            </a:endParaRPr>
          </a:p>
        </p:txBody>
      </p:sp>
      <p:sp>
        <p:nvSpPr>
          <p:cNvPr id="5025" name="Google Shape;5025;p699"/>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zh-CN" sz="2800" u="none" cap="none" strike="noStrike">
                <a:solidFill>
                  <a:schemeClr val="dk1"/>
                </a:solidFill>
                <a:latin typeface="Comic Sans MS"/>
                <a:ea typeface="Comic Sans MS"/>
                <a:cs typeface="Comic Sans MS"/>
                <a:sym typeface="Comic Sans MS"/>
              </a:rPr>
              <a:t>Essential Question</a:t>
            </a:r>
            <a:r>
              <a:rPr b="0" i="0" lang="zh-CN" sz="28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960"/>
              </a:spcBef>
              <a:spcAft>
                <a:spcPts val="0"/>
              </a:spcAft>
              <a:buClr>
                <a:srgbClr val="7030A0"/>
              </a:buClr>
              <a:buSzPts val="1400"/>
              <a:buFont typeface="Arial"/>
              <a:buNone/>
            </a:pPr>
            <a:r>
              <a:rPr b="0" i="1" lang="zh-CN" sz="4800" u="none" cap="none" strike="noStrike">
                <a:solidFill>
                  <a:srgbClr val="7030A0"/>
                </a:solidFill>
                <a:latin typeface="Comic Sans MS"/>
                <a:ea typeface="Comic Sans MS"/>
                <a:cs typeface="Comic Sans MS"/>
                <a:sym typeface="Comic Sans MS"/>
              </a:rPr>
              <a:t>“How are GCFs and LCMs similar”</a:t>
            </a:r>
            <a:endParaRPr b="0" i="1" sz="4800" u="none" cap="none" strike="noStrike">
              <a:solidFill>
                <a:srgbClr val="7030A0"/>
              </a:solidFill>
              <a:latin typeface="Comic Sans MS"/>
              <a:ea typeface="Comic Sans MS"/>
              <a:cs typeface="Comic Sans MS"/>
              <a:sym typeface="Comic Sans MS"/>
            </a:endParaRPr>
          </a:p>
        </p:txBody>
      </p:sp>
      <p:sp>
        <p:nvSpPr>
          <p:cNvPr id="5026" name="Google Shape;5026;p699"/>
          <p:cNvSpPr/>
          <p:nvPr/>
        </p:nvSpPr>
        <p:spPr>
          <a:xfrm>
            <a:off x="3172448" y="2570148"/>
            <a:ext cx="2143200" cy="2143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0" name="Shape 5030"/>
        <p:cNvGrpSpPr/>
        <p:nvPr/>
      </p:nvGrpSpPr>
      <p:grpSpPr>
        <a:xfrm>
          <a:off x="0" y="0"/>
          <a:ext cx="0" cy="0"/>
          <a:chOff x="0" y="0"/>
          <a:chExt cx="0" cy="0"/>
        </a:xfrm>
      </p:grpSpPr>
      <p:sp>
        <p:nvSpPr>
          <p:cNvPr id="5031" name="Google Shape;5031;p700"/>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68F630"/>
                </a:solidFill>
                <a:latin typeface="Comic Sans MS"/>
                <a:ea typeface="Comic Sans MS"/>
                <a:cs typeface="Comic Sans MS"/>
                <a:sym typeface="Comic Sans MS"/>
              </a:rPr>
              <a:t>Greatest Common Factor</a:t>
            </a:r>
            <a:endParaRPr b="1" i="0" sz="2520" u="none" cap="none" strike="noStrike">
              <a:solidFill>
                <a:srgbClr val="7030A0"/>
              </a:solidFill>
              <a:latin typeface="Comic Sans MS"/>
              <a:ea typeface="Comic Sans MS"/>
              <a:cs typeface="Comic Sans MS"/>
              <a:sym typeface="Comic Sans MS"/>
            </a:endParaRPr>
          </a:p>
        </p:txBody>
      </p:sp>
      <p:sp>
        <p:nvSpPr>
          <p:cNvPr id="5032" name="Google Shape;5032;p700"/>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largest factors shared by two numbers.</a:t>
            </a:r>
            <a:endParaRPr/>
          </a:p>
          <a:p>
            <a:pPr indent="0" lvl="0" marL="0" marR="0" rtl="0" algn="ctr">
              <a:lnSpc>
                <a:spcPct val="100000"/>
              </a:lnSpc>
              <a:spcBef>
                <a:spcPts val="640"/>
              </a:spcBef>
              <a:spcAft>
                <a:spcPts val="0"/>
              </a:spcAft>
              <a:buClr>
                <a:srgbClr val="7030A0"/>
              </a:buClr>
              <a:buSzPts val="1400"/>
              <a:buFont typeface="Arial"/>
              <a:buNone/>
            </a:pPr>
            <a:r>
              <a:rPr b="0" i="1" lang="zh-CN" sz="3200" u="none" cap="none" strike="noStrike">
                <a:solidFill>
                  <a:srgbClr val="7030A0"/>
                </a:solidFill>
                <a:latin typeface="Comic Sans MS"/>
                <a:ea typeface="Comic Sans MS"/>
                <a:cs typeface="Comic Sans MS"/>
                <a:sym typeface="Comic Sans MS"/>
              </a:rPr>
              <a:t>What is the GCF of 16 and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We start by listing the </a:t>
            </a:r>
            <a:r>
              <a:rPr b="0" i="0" lang="zh-CN" sz="3200" u="none" cap="none" strike="noStrike">
                <a:solidFill>
                  <a:srgbClr val="7030A0"/>
                </a:solidFill>
                <a:latin typeface="Comic Sans MS"/>
                <a:ea typeface="Comic Sans MS"/>
                <a:cs typeface="Comic Sans MS"/>
                <a:sym typeface="Comic Sans MS"/>
              </a:rPr>
              <a:t>factors</a:t>
            </a:r>
            <a:r>
              <a:rPr b="0" i="0" lang="zh-CN" sz="3200" u="none" cap="none" strike="noStrike">
                <a:solidFill>
                  <a:schemeClr val="dk1"/>
                </a:solidFill>
                <a:latin typeface="Comic Sans MS"/>
                <a:ea typeface="Comic Sans MS"/>
                <a:cs typeface="Comic Sans MS"/>
                <a:sym typeface="Comic Sans MS"/>
              </a:rPr>
              <a:t> of both numbers.</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16</a:t>
            </a:r>
            <a:r>
              <a:rPr b="0" i="0" lang="zh-CN" sz="3200" u="none" cap="none" strike="noStrike">
                <a:solidFill>
                  <a:schemeClr val="dk1"/>
                </a:solidFill>
                <a:latin typeface="Comic Sans MS"/>
                <a:ea typeface="Comic Sans MS"/>
                <a:cs typeface="Comic Sans MS"/>
                <a:sym typeface="Comic Sans MS"/>
              </a:rPr>
              <a:t>: 1, 2, 4, 8, 16</a:t>
            </a:r>
            <a:endParaRPr/>
          </a:p>
          <a:p>
            <a:pPr indent="0" lvl="0" marL="0" marR="0" rtl="0" algn="l">
              <a:lnSpc>
                <a:spcPct val="100000"/>
              </a:lnSpc>
              <a:spcBef>
                <a:spcPts val="640"/>
              </a:spcBef>
              <a:spcAft>
                <a:spcPts val="0"/>
              </a:spcAft>
              <a:buClr>
                <a:schemeClr val="dk1"/>
              </a:buClr>
              <a:buSzPts val="1400"/>
              <a:buFont typeface="Arial"/>
              <a:buNone/>
            </a:pPr>
            <a:r>
              <a:rPr b="1" i="0" lang="zh-CN" sz="3200" u="none" cap="none" strike="noStrike">
                <a:solidFill>
                  <a:schemeClr val="dk1"/>
                </a:solidFill>
                <a:latin typeface="Comic Sans MS"/>
                <a:ea typeface="Comic Sans MS"/>
                <a:cs typeface="Comic Sans MS"/>
                <a:sym typeface="Comic Sans MS"/>
              </a:rPr>
              <a:t>24</a:t>
            </a:r>
            <a:r>
              <a:rPr b="0" i="0" lang="zh-CN" sz="3200" u="none" cap="none" strike="noStrike">
                <a:solidFill>
                  <a:schemeClr val="dk1"/>
                </a:solidFill>
                <a:latin typeface="Comic Sans MS"/>
                <a:ea typeface="Comic Sans MS"/>
                <a:cs typeface="Comic Sans MS"/>
                <a:sym typeface="Comic Sans MS"/>
              </a:rPr>
              <a:t>: 1, 2, 3, 4, 6, 8, 12, 24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What numbers do they have in </a:t>
            </a:r>
            <a:r>
              <a:rPr b="0" i="0" lang="zh-CN" sz="3200" u="none" cap="none" strike="noStrike">
                <a:solidFill>
                  <a:srgbClr val="7030A0"/>
                </a:solidFill>
                <a:latin typeface="Comic Sans MS"/>
                <a:ea typeface="Comic Sans MS"/>
                <a:cs typeface="Comic Sans MS"/>
                <a:sym typeface="Comic Sans MS"/>
              </a:rPr>
              <a:t>common</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1, 2, 4, 8</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Which number is the </a:t>
            </a:r>
            <a:r>
              <a:rPr b="0" i="0" lang="zh-CN" sz="3200" u="none" cap="none" strike="noStrike">
                <a:solidFill>
                  <a:srgbClr val="7030A0"/>
                </a:solidFill>
                <a:latin typeface="Comic Sans MS"/>
                <a:ea typeface="Comic Sans MS"/>
                <a:cs typeface="Comic Sans MS"/>
                <a:sym typeface="Comic Sans MS"/>
              </a:rPr>
              <a:t>greatest</a:t>
            </a:r>
            <a:r>
              <a:rPr b="0" i="0" lang="zh-CN" sz="3200" u="none" cap="none" strike="noStrike">
                <a:solidFill>
                  <a:schemeClr val="dk1"/>
                </a:solidFill>
                <a:latin typeface="Comic Sans MS"/>
                <a:ea typeface="Comic Sans MS"/>
                <a:cs typeface="Comic Sans MS"/>
                <a:sym typeface="Comic Sans MS"/>
              </a:rPr>
              <a:t>?</a:t>
            </a:r>
            <a:endParaRPr/>
          </a:p>
          <a:p>
            <a:pPr indent="0" lvl="0" marL="0" marR="0" rtl="0" algn="ctr">
              <a:lnSpc>
                <a:spcPct val="100000"/>
              </a:lnSpc>
              <a:spcBef>
                <a:spcPts val="880"/>
              </a:spcBef>
              <a:spcAft>
                <a:spcPts val="0"/>
              </a:spcAft>
              <a:buClr>
                <a:srgbClr val="7030A0"/>
              </a:buClr>
              <a:buSzPts val="1400"/>
              <a:buFont typeface="Arial"/>
              <a:buNone/>
            </a:pPr>
            <a:r>
              <a:rPr b="0" i="0" lang="zh-CN" sz="4400" u="none" cap="none" strike="noStrike">
                <a:solidFill>
                  <a:srgbClr val="7030A0"/>
                </a:solidFill>
                <a:latin typeface="Comic Sans MS"/>
                <a:ea typeface="Comic Sans MS"/>
                <a:cs typeface="Comic Sans MS"/>
                <a:sym typeface="Comic Sans MS"/>
              </a:rPr>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0" st="0"/>
                                            </p:txEl>
                                          </p:spTgt>
                                        </p:tgtEl>
                                        <p:attrNameLst>
                                          <p:attrName>style.visibility</p:attrName>
                                        </p:attrNameLst>
                                      </p:cBhvr>
                                      <p:to>
                                        <p:strVal val="visible"/>
                                      </p:to>
                                    </p:set>
                                    <p:animEffect filter="fade" transition="in">
                                      <p:cBhvr>
                                        <p:cTn dur="500"/>
                                        <p:tgtEl>
                                          <p:spTgt spid="50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1" st="1"/>
                                            </p:txEl>
                                          </p:spTgt>
                                        </p:tgtEl>
                                        <p:attrNameLst>
                                          <p:attrName>style.visibility</p:attrName>
                                        </p:attrNameLst>
                                      </p:cBhvr>
                                      <p:to>
                                        <p:strVal val="visible"/>
                                      </p:to>
                                    </p:set>
                                    <p:animEffect filter="fade" transition="in">
                                      <p:cBhvr>
                                        <p:cTn dur="500"/>
                                        <p:tgtEl>
                                          <p:spTgt spid="50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2" st="2"/>
                                            </p:txEl>
                                          </p:spTgt>
                                        </p:tgtEl>
                                        <p:attrNameLst>
                                          <p:attrName>style.visibility</p:attrName>
                                        </p:attrNameLst>
                                      </p:cBhvr>
                                      <p:to>
                                        <p:strVal val="visible"/>
                                      </p:to>
                                    </p:set>
                                    <p:animEffect filter="fade" transition="in">
                                      <p:cBhvr>
                                        <p:cTn dur="500"/>
                                        <p:tgtEl>
                                          <p:spTgt spid="50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3" st="3"/>
                                            </p:txEl>
                                          </p:spTgt>
                                        </p:tgtEl>
                                        <p:attrNameLst>
                                          <p:attrName>style.visibility</p:attrName>
                                        </p:attrNameLst>
                                      </p:cBhvr>
                                      <p:to>
                                        <p:strVal val="visible"/>
                                      </p:to>
                                    </p:set>
                                    <p:animEffect filter="fade" transition="in">
                                      <p:cBhvr>
                                        <p:cTn dur="500"/>
                                        <p:tgtEl>
                                          <p:spTgt spid="50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4" st="4"/>
                                            </p:txEl>
                                          </p:spTgt>
                                        </p:tgtEl>
                                        <p:attrNameLst>
                                          <p:attrName>style.visibility</p:attrName>
                                        </p:attrNameLst>
                                      </p:cBhvr>
                                      <p:to>
                                        <p:strVal val="visible"/>
                                      </p:to>
                                    </p:set>
                                    <p:animEffect filter="fade" transition="in">
                                      <p:cBhvr>
                                        <p:cTn dur="500"/>
                                        <p:tgtEl>
                                          <p:spTgt spid="50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5" st="5"/>
                                            </p:txEl>
                                          </p:spTgt>
                                        </p:tgtEl>
                                        <p:attrNameLst>
                                          <p:attrName>style.visibility</p:attrName>
                                        </p:attrNameLst>
                                      </p:cBhvr>
                                      <p:to>
                                        <p:strVal val="visible"/>
                                      </p:to>
                                    </p:set>
                                    <p:animEffect filter="fade" transition="in">
                                      <p:cBhvr>
                                        <p:cTn dur="500"/>
                                        <p:tgtEl>
                                          <p:spTgt spid="50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6" st="6"/>
                                            </p:txEl>
                                          </p:spTgt>
                                        </p:tgtEl>
                                        <p:attrNameLst>
                                          <p:attrName>style.visibility</p:attrName>
                                        </p:attrNameLst>
                                      </p:cBhvr>
                                      <p:to>
                                        <p:strVal val="visible"/>
                                      </p:to>
                                    </p:set>
                                    <p:animEffect filter="fade" transition="in">
                                      <p:cBhvr>
                                        <p:cTn dur="500"/>
                                        <p:tgtEl>
                                          <p:spTgt spid="50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7" st="7"/>
                                            </p:txEl>
                                          </p:spTgt>
                                        </p:tgtEl>
                                        <p:attrNameLst>
                                          <p:attrName>style.visibility</p:attrName>
                                        </p:attrNameLst>
                                      </p:cBhvr>
                                      <p:to>
                                        <p:strVal val="visible"/>
                                      </p:to>
                                    </p:set>
                                    <p:animEffect filter="fade" transition="in">
                                      <p:cBhvr>
                                        <p:cTn dur="500"/>
                                        <p:tgtEl>
                                          <p:spTgt spid="50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2">
                                            <p:txEl>
                                              <p:pRg end="8" st="8"/>
                                            </p:txEl>
                                          </p:spTgt>
                                        </p:tgtEl>
                                        <p:attrNameLst>
                                          <p:attrName>style.visibility</p:attrName>
                                        </p:attrNameLst>
                                      </p:cBhvr>
                                      <p:to>
                                        <p:strVal val="visible"/>
                                      </p:to>
                                    </p:set>
                                    <p:animEffect filter="fade" transition="in">
                                      <p:cBhvr>
                                        <p:cTn dur="500"/>
                                        <p:tgtEl>
                                          <p:spTgt spid="503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6" name="Shape 5036"/>
        <p:cNvGrpSpPr/>
        <p:nvPr/>
      </p:nvGrpSpPr>
      <p:grpSpPr>
        <a:xfrm>
          <a:off x="0" y="0"/>
          <a:ext cx="0" cy="0"/>
          <a:chOff x="0" y="0"/>
          <a:chExt cx="0" cy="0"/>
        </a:xfrm>
      </p:grpSpPr>
      <p:sp>
        <p:nvSpPr>
          <p:cNvPr id="5037" name="Google Shape;5037;p701"/>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000" u="none" cap="none" strike="noStrike">
                <a:solidFill>
                  <a:srgbClr val="C124E8"/>
                </a:solidFill>
                <a:latin typeface="Comic Sans MS"/>
                <a:ea typeface="Comic Sans MS"/>
                <a:cs typeface="Comic Sans MS"/>
                <a:sym typeface="Comic Sans MS"/>
              </a:rPr>
              <a:t>Words, Words, Words</a:t>
            </a:r>
            <a:endParaRPr b="1" i="0" sz="2520" u="none" cap="none" strike="noStrike">
              <a:solidFill>
                <a:srgbClr val="7030A0"/>
              </a:solidFill>
              <a:latin typeface="Comic Sans MS"/>
              <a:ea typeface="Comic Sans MS"/>
              <a:cs typeface="Comic Sans MS"/>
              <a:sym typeface="Comic Sans MS"/>
            </a:endParaRPr>
          </a:p>
        </p:txBody>
      </p:sp>
      <p:sp>
        <p:nvSpPr>
          <p:cNvPr id="5038" name="Google Shape;5038;p701"/>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There are 12 idiots and 18 morons in Mr. Lasseter’s math class.  To form groups, each group must have the same number of idiots and the same number of morons.  What is the greatest number of groups Mr. Lasseter can make if every student must be in a group?</a:t>
            </a:r>
            <a:endParaRPr/>
          </a:p>
          <a:p>
            <a:pPr indent="0" lvl="0" marL="0" marR="0" rtl="0" algn="l">
              <a:lnSpc>
                <a:spcPct val="9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514350" lvl="0" marL="514350" marR="0" rtl="0" algn="l">
              <a:lnSpc>
                <a:spcPct val="9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GCF		2. 12,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3. 	</a:t>
            </a:r>
            <a:r>
              <a:rPr b="0" i="0" lang="zh-CN" sz="3200" u="none" cap="none" strike="noStrike">
                <a:solidFill>
                  <a:srgbClr val="7030A0"/>
                </a:solidFill>
                <a:latin typeface="Comic Sans MS"/>
                <a:ea typeface="Comic Sans MS"/>
                <a:cs typeface="Comic Sans MS"/>
                <a:sym typeface="Comic Sans MS"/>
              </a:rPr>
              <a:t>12</a:t>
            </a:r>
            <a:r>
              <a:rPr b="0" i="0" lang="zh-CN" sz="3200" u="none" cap="none" strike="noStrike">
                <a:solidFill>
                  <a:schemeClr val="dk1"/>
                </a:solidFill>
                <a:latin typeface="Comic Sans MS"/>
                <a:ea typeface="Comic Sans MS"/>
                <a:cs typeface="Comic Sans MS"/>
                <a:sym typeface="Comic Sans MS"/>
              </a:rPr>
              <a:t>: 1, 2, 3, 4, 6, 12</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18</a:t>
            </a:r>
            <a:r>
              <a:rPr b="0" i="0" lang="zh-CN" sz="3200" u="none" cap="none" strike="noStrike">
                <a:solidFill>
                  <a:schemeClr val="dk1"/>
                </a:solidFill>
                <a:latin typeface="Comic Sans MS"/>
                <a:ea typeface="Comic Sans MS"/>
                <a:cs typeface="Comic Sans MS"/>
                <a:sym typeface="Comic Sans MS"/>
              </a:rPr>
              <a:t>: 1, 2, 3, 6, 9, 18</a:t>
            </a:r>
            <a:endParaRPr/>
          </a:p>
          <a:p>
            <a:pPr indent="0" lvl="0" marL="0" marR="0" rtl="0" algn="l">
              <a:lnSpc>
                <a:spcPct val="9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Answer: </a:t>
            </a:r>
            <a:r>
              <a:rPr b="0" i="0" lang="zh-CN" sz="3200" u="none" cap="none" strike="noStrike">
                <a:solidFill>
                  <a:srgbClr val="7030A0"/>
                </a:solidFill>
                <a:latin typeface="Comic Sans MS"/>
                <a:ea typeface="Comic Sans MS"/>
                <a:cs typeface="Comic Sans MS"/>
                <a:sym typeface="Comic Sans MS"/>
              </a:rPr>
              <a:t>6 groups</a:t>
            </a:r>
            <a:endParaRPr b="0" i="0" sz="3200" u="none" cap="none" strike="noStrike">
              <a:solidFill>
                <a:srgbClr val="7030A0"/>
              </a:solidFill>
              <a:latin typeface="Comic Sans MS"/>
              <a:ea typeface="Comic Sans MS"/>
              <a:cs typeface="Comic Sans MS"/>
              <a:sym typeface="Comic Sans MS"/>
            </a:endParaRPr>
          </a:p>
        </p:txBody>
      </p:sp>
      <p:pic>
        <p:nvPicPr>
          <p:cNvPr id="5039" name="Google Shape;5039;p701"/>
          <p:cNvPicPr preferRelativeResize="0"/>
          <p:nvPr/>
        </p:nvPicPr>
        <p:blipFill rotWithShape="1">
          <a:blip r:embed="rId3">
            <a:alphaModFix/>
          </a:blip>
          <a:srcRect b="0" l="0" r="0" t="0"/>
          <a:stretch/>
        </p:blipFill>
        <p:spPr>
          <a:xfrm>
            <a:off x="5791200" y="2800350"/>
            <a:ext cx="2229000" cy="22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0" st="0"/>
                                            </p:txEl>
                                          </p:spTgt>
                                        </p:tgtEl>
                                        <p:attrNameLst>
                                          <p:attrName>style.visibility</p:attrName>
                                        </p:attrNameLst>
                                      </p:cBhvr>
                                      <p:to>
                                        <p:strVal val="visible"/>
                                      </p:to>
                                    </p:set>
                                    <p:anim calcmode="lin" valueType="num">
                                      <p:cBhvr additive="base">
                                        <p:cTn dur="500"/>
                                        <p:tgtEl>
                                          <p:spTgt spid="503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1" st="1"/>
                                            </p:txEl>
                                          </p:spTgt>
                                        </p:tgtEl>
                                        <p:attrNameLst>
                                          <p:attrName>style.visibility</p:attrName>
                                        </p:attrNameLst>
                                      </p:cBhvr>
                                      <p:to>
                                        <p:strVal val="visible"/>
                                      </p:to>
                                    </p:set>
                                    <p:anim calcmode="lin" valueType="num">
                                      <p:cBhvr additive="base">
                                        <p:cTn dur="500"/>
                                        <p:tgtEl>
                                          <p:spTgt spid="503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2" st="2"/>
                                            </p:txEl>
                                          </p:spTgt>
                                        </p:tgtEl>
                                        <p:attrNameLst>
                                          <p:attrName>style.visibility</p:attrName>
                                        </p:attrNameLst>
                                      </p:cBhvr>
                                      <p:to>
                                        <p:strVal val="visible"/>
                                      </p:to>
                                    </p:set>
                                    <p:anim calcmode="lin" valueType="num">
                                      <p:cBhvr additive="base">
                                        <p:cTn dur="500"/>
                                        <p:tgtEl>
                                          <p:spTgt spid="503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3" st="3"/>
                                            </p:txEl>
                                          </p:spTgt>
                                        </p:tgtEl>
                                        <p:attrNameLst>
                                          <p:attrName>style.visibility</p:attrName>
                                        </p:attrNameLst>
                                      </p:cBhvr>
                                      <p:to>
                                        <p:strVal val="visible"/>
                                      </p:to>
                                    </p:set>
                                    <p:anim calcmode="lin" valueType="num">
                                      <p:cBhvr additive="base">
                                        <p:cTn dur="500"/>
                                        <p:tgtEl>
                                          <p:spTgt spid="503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4" st="4"/>
                                            </p:txEl>
                                          </p:spTgt>
                                        </p:tgtEl>
                                        <p:attrNameLst>
                                          <p:attrName>style.visibility</p:attrName>
                                        </p:attrNameLst>
                                      </p:cBhvr>
                                      <p:to>
                                        <p:strVal val="visible"/>
                                      </p:to>
                                    </p:set>
                                    <p:anim calcmode="lin" valueType="num">
                                      <p:cBhvr additive="base">
                                        <p:cTn dur="500"/>
                                        <p:tgtEl>
                                          <p:spTgt spid="503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8">
                                            <p:txEl>
                                              <p:pRg end="5" st="5"/>
                                            </p:txEl>
                                          </p:spTgt>
                                        </p:tgtEl>
                                        <p:attrNameLst>
                                          <p:attrName>style.visibility</p:attrName>
                                        </p:attrNameLst>
                                      </p:cBhvr>
                                      <p:to>
                                        <p:strVal val="visible"/>
                                      </p:to>
                                    </p:set>
                                    <p:anim calcmode="lin" valueType="num">
                                      <p:cBhvr additive="base">
                                        <p:cTn dur="500"/>
                                        <p:tgtEl>
                                          <p:spTgt spid="503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3" name="Shape 5043"/>
        <p:cNvGrpSpPr/>
        <p:nvPr/>
      </p:nvGrpSpPr>
      <p:grpSpPr>
        <a:xfrm>
          <a:off x="0" y="0"/>
          <a:ext cx="0" cy="0"/>
          <a:chOff x="0" y="0"/>
          <a:chExt cx="0" cy="0"/>
        </a:xfrm>
      </p:grpSpPr>
      <p:sp>
        <p:nvSpPr>
          <p:cNvPr id="5044" name="Google Shape;5044;p702"/>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Find the GCF of the following.</a:t>
            </a:r>
            <a:endParaRPr b="1" i="0" sz="2160" u="none" cap="none" strike="noStrike">
              <a:solidFill>
                <a:srgbClr val="7030A0"/>
              </a:solidFill>
              <a:latin typeface="Comic Sans MS"/>
              <a:ea typeface="Comic Sans MS"/>
              <a:cs typeface="Comic Sans MS"/>
              <a:sym typeface="Comic Sans MS"/>
            </a:endParaRPr>
          </a:p>
        </p:txBody>
      </p:sp>
      <p:sp>
        <p:nvSpPr>
          <p:cNvPr id="5045" name="Google Shape;5045;p702"/>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1" i="1" lang="zh-CN" sz="2590" u="sng"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16</a:t>
            </a:r>
            <a:r>
              <a:rPr b="0" i="0" lang="zh-CN" sz="2590" u="none" cap="none" strike="noStrike">
                <a:solidFill>
                  <a:schemeClr val="dk1"/>
                </a:solidFill>
                <a:latin typeface="Comic Sans MS"/>
                <a:ea typeface="Comic Sans MS"/>
                <a:cs typeface="Comic Sans MS"/>
                <a:sym typeface="Comic Sans MS"/>
              </a:rPr>
              <a:t> </a:t>
            </a:r>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1"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1" i="0" lang="zh-CN" sz="2590" u="sng"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21</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24</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7</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20</a:t>
            </a:r>
            <a:r>
              <a:rPr b="0" i="1"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27</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9</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60</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11</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45</a:t>
            </a:r>
            <a:r>
              <a:rPr b="0" i="0" lang="zh-CN" sz="2590" u="sng"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26</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52</a:t>
            </a:r>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t/>
            </a:r>
            <a:endParaRPr b="0" i="0" sz="2590" u="none" cap="none" strike="noStrike">
              <a:solidFill>
                <a:schemeClr val="dk1"/>
              </a:solidFill>
              <a:latin typeface="Comic Sans MS"/>
              <a:ea typeface="Comic Sans MS"/>
              <a:cs typeface="Comic Sans MS"/>
              <a:sym typeface="Comic Sans MS"/>
            </a:endParaRPr>
          </a:p>
          <a:p>
            <a:pPr indent="0" lvl="0" marL="0" marR="0" rtl="0" algn="l">
              <a:lnSpc>
                <a:spcPct val="90000"/>
              </a:lnSpc>
              <a:spcBef>
                <a:spcPts val="518"/>
              </a:spcBef>
              <a:spcAft>
                <a:spcPts val="0"/>
              </a:spcAft>
              <a:buClr>
                <a:schemeClr val="dk1"/>
              </a:buClr>
              <a:buSzPts val="1400"/>
              <a:buFont typeface="Arial"/>
              <a:buNone/>
            </a:pPr>
            <a:r>
              <a:rPr b="1" i="0" lang="zh-CN" sz="2590" u="none" cap="none" strike="noStrike">
                <a:solidFill>
                  <a:schemeClr val="dk1"/>
                </a:solidFill>
                <a:latin typeface="Comic Sans MS"/>
                <a:ea typeface="Comic Sans MS"/>
                <a:cs typeface="Comic Sans MS"/>
                <a:sym typeface="Comic Sans MS"/>
              </a:rPr>
              <a:t>13</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42</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56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14</a:t>
            </a:r>
            <a:r>
              <a:rPr b="0" i="0" lang="zh-CN" sz="2590" u="none" cap="none" strike="noStrike">
                <a:solidFill>
                  <a:schemeClr val="dk1"/>
                </a:solidFill>
                <a:latin typeface="Comic Sans MS"/>
                <a:ea typeface="Comic Sans MS"/>
                <a:cs typeface="Comic Sans MS"/>
                <a:sym typeface="Comic Sans MS"/>
              </a:rPr>
              <a:t>. </a:t>
            </a:r>
            <a:r>
              <a:rPr b="1" i="1" lang="zh-CN" sz="2590" u="sng" cap="none" strike="noStrike">
                <a:solidFill>
                  <a:srgbClr val="7030A0"/>
                </a:solidFill>
                <a:latin typeface="Comic Sans MS"/>
                <a:ea typeface="Comic Sans MS"/>
                <a:cs typeface="Comic Sans MS"/>
                <a:sym typeface="Comic Sans MS"/>
              </a:rPr>
              <a:t>20</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36</a:t>
            </a:r>
            <a:r>
              <a:rPr b="0" i="0" lang="zh-CN" sz="2590" u="none" cap="none" strike="noStrike">
                <a:solidFill>
                  <a:schemeClr val="dk1"/>
                </a:solidFill>
                <a:latin typeface="Comic Sans MS"/>
                <a:ea typeface="Comic Sans MS"/>
                <a:cs typeface="Comic Sans MS"/>
                <a:sym typeface="Comic Sans MS"/>
              </a:rPr>
              <a:t>		</a:t>
            </a:r>
            <a:r>
              <a:rPr b="1" i="0" lang="zh-CN" sz="2590" u="none" cap="none" strike="noStrike">
                <a:solidFill>
                  <a:schemeClr val="dk1"/>
                </a:solidFill>
                <a:latin typeface="Comic Sans MS"/>
                <a:ea typeface="Comic Sans MS"/>
                <a:cs typeface="Comic Sans MS"/>
                <a:sym typeface="Comic Sans MS"/>
              </a:rPr>
              <a:t>15</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18</a:t>
            </a:r>
            <a:r>
              <a:rPr b="0" i="0" lang="zh-CN" sz="2590" u="none" cap="none" strike="noStrike">
                <a:solidFill>
                  <a:schemeClr val="dk1"/>
                </a:solidFill>
                <a:latin typeface="Comic Sans MS"/>
                <a:ea typeface="Comic Sans MS"/>
                <a:cs typeface="Comic Sans MS"/>
                <a:sym typeface="Comic Sans MS"/>
              </a:rPr>
              <a:t>, </a:t>
            </a:r>
            <a:r>
              <a:rPr b="0" i="0" lang="zh-CN" sz="2590" u="none" cap="none" strike="noStrike">
                <a:solidFill>
                  <a:srgbClr val="7030A0"/>
                </a:solidFill>
                <a:latin typeface="Comic Sans MS"/>
                <a:ea typeface="Comic Sans MS"/>
                <a:cs typeface="Comic Sans MS"/>
                <a:sym typeface="Comic Sans MS"/>
              </a:rPr>
              <a:t>72</a:t>
            </a:r>
            <a:endParaRPr b="0" i="0" sz="259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9" name="Shape 5049"/>
        <p:cNvGrpSpPr/>
        <p:nvPr/>
      </p:nvGrpSpPr>
      <p:grpSpPr>
        <a:xfrm>
          <a:off x="0" y="0"/>
          <a:ext cx="0" cy="0"/>
          <a:chOff x="0" y="0"/>
          <a:chExt cx="0" cy="0"/>
        </a:xfrm>
      </p:grpSpPr>
      <p:sp>
        <p:nvSpPr>
          <p:cNvPr id="5050" name="Google Shape;5050;p703"/>
          <p:cNvSpPr txBox="1"/>
          <p:nvPr>
            <p:ph type="title"/>
          </p:nvPr>
        </p:nvSpPr>
        <p:spPr>
          <a:xfrm>
            <a:off x="152400" y="205978"/>
            <a:ext cx="88392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160" u="none" cap="none" strike="noStrike">
                <a:solidFill>
                  <a:srgbClr val="7030A0"/>
                </a:solidFill>
                <a:latin typeface="Comic Sans MS"/>
                <a:ea typeface="Comic Sans MS"/>
                <a:cs typeface="Comic Sans MS"/>
                <a:sym typeface="Comic Sans MS"/>
              </a:rPr>
              <a:t>Homework</a:t>
            </a:r>
            <a:endParaRPr b="1" i="0" sz="2160" u="none" cap="none" strike="noStrike">
              <a:solidFill>
                <a:srgbClr val="7030A0"/>
              </a:solidFill>
              <a:latin typeface="Comic Sans MS"/>
              <a:ea typeface="Comic Sans MS"/>
              <a:cs typeface="Comic Sans MS"/>
              <a:sym typeface="Comic Sans MS"/>
            </a:endParaRPr>
          </a:p>
        </p:txBody>
      </p:sp>
      <p:sp>
        <p:nvSpPr>
          <p:cNvPr id="5051" name="Google Shape;5051;p703"/>
          <p:cNvSpPr txBox="1"/>
          <p:nvPr>
            <p:ph idx="1" type="body"/>
          </p:nvPr>
        </p:nvSpPr>
        <p:spPr>
          <a:xfrm>
            <a:off x="152400" y="571500"/>
            <a:ext cx="8839200" cy="445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zh-CN" sz="5400" u="none" cap="none" strike="noStrike">
                <a:solidFill>
                  <a:srgbClr val="9120A0"/>
                </a:solidFill>
                <a:latin typeface="Comic Sans MS"/>
                <a:ea typeface="Comic Sans MS"/>
                <a:cs typeface="Comic Sans MS"/>
                <a:sym typeface="Comic Sans MS"/>
              </a:rPr>
              <a:t>Greatest Common Factor</a:t>
            </a:r>
            <a:endParaRPr/>
          </a:p>
          <a:p>
            <a:pPr indent="0" lvl="0" marL="0" marR="0" rtl="0" algn="ctr">
              <a:lnSpc>
                <a:spcPct val="100000"/>
              </a:lnSpc>
              <a:spcBef>
                <a:spcPts val="1080"/>
              </a:spcBef>
              <a:spcAft>
                <a:spcPts val="0"/>
              </a:spcAft>
              <a:buClr>
                <a:schemeClr val="dk1"/>
              </a:buClr>
              <a:buSzPts val="1400"/>
              <a:buFont typeface="Arial"/>
              <a:buNone/>
            </a:pPr>
            <a:r>
              <a:rPr b="0" i="0" lang="zh-CN" sz="5400" u="none" cap="none" strike="noStrike">
                <a:solidFill>
                  <a:srgbClr val="8A7425"/>
                </a:solidFill>
                <a:latin typeface="Comic Sans MS"/>
                <a:ea typeface="Comic Sans MS"/>
                <a:cs typeface="Comic Sans MS"/>
                <a:sym typeface="Comic Sans MS"/>
              </a:rPr>
              <a:t>Worksheet</a:t>
            </a:r>
            <a:endParaRPr/>
          </a:p>
          <a:p>
            <a:pPr indent="0" lvl="0" marL="0" marR="0" rtl="0" algn="ctr">
              <a:lnSpc>
                <a:spcPct val="100000"/>
              </a:lnSpc>
              <a:spcBef>
                <a:spcPts val="1760"/>
              </a:spcBef>
              <a:spcAft>
                <a:spcPts val="0"/>
              </a:spcAft>
              <a:buClr>
                <a:srgbClr val="7030A0"/>
              </a:buClr>
              <a:buSzPts val="1400"/>
              <a:buFont typeface="Arial"/>
              <a:buNone/>
            </a:pPr>
            <a:r>
              <a:rPr b="0" i="0" lang="zh-CN" sz="8800" u="none" cap="none" strike="noStrike">
                <a:solidFill>
                  <a:srgbClr val="54E0A1"/>
                </a:solidFill>
                <a:latin typeface="Comic Sans MS"/>
                <a:ea typeface="Comic Sans MS"/>
                <a:cs typeface="Comic Sans MS"/>
                <a:sym typeface="Comic Sans MS"/>
              </a:rPr>
              <a:t>#1-10</a:t>
            </a:r>
            <a:endParaRPr b="0" i="0" sz="8800" u="none" cap="none" strike="noStrike">
              <a:solidFill>
                <a:srgbClr val="7030A0"/>
              </a:solidFill>
              <a:latin typeface="Comic Sans MS"/>
              <a:ea typeface="Comic Sans MS"/>
              <a:cs typeface="Comic Sans MS"/>
              <a:sym typeface="Comic Sans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5" name="Shape 5055"/>
        <p:cNvGrpSpPr/>
        <p:nvPr/>
      </p:nvGrpSpPr>
      <p:grpSpPr>
        <a:xfrm>
          <a:off x="0" y="0"/>
          <a:ext cx="0" cy="0"/>
          <a:chOff x="0" y="0"/>
          <a:chExt cx="0" cy="0"/>
        </a:xfrm>
      </p:grpSpPr>
      <p:sp>
        <p:nvSpPr>
          <p:cNvPr id="5056" name="Google Shape;5056;p704"/>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2520" u="none" cap="none" strike="noStrike">
                <a:solidFill>
                  <a:srgbClr val="7030A0"/>
                </a:solidFill>
                <a:latin typeface="Comic Sans MS"/>
                <a:ea typeface="Comic Sans MS"/>
                <a:cs typeface="Comic Sans MS"/>
                <a:sym typeface="Comic Sans MS"/>
              </a:rPr>
              <a:t>Least Common Multiple</a:t>
            </a:r>
            <a:endParaRPr b="1" i="0" sz="2520" u="none" cap="none" strike="noStrike">
              <a:solidFill>
                <a:srgbClr val="7030A0"/>
              </a:solidFill>
              <a:latin typeface="Comic Sans MS"/>
              <a:ea typeface="Comic Sans MS"/>
              <a:cs typeface="Comic Sans MS"/>
              <a:sym typeface="Comic Sans MS"/>
            </a:endParaRPr>
          </a:p>
        </p:txBody>
      </p:sp>
      <p:sp>
        <p:nvSpPr>
          <p:cNvPr id="5057" name="Google Shape;5057;p704"/>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The process is SIMILAR to GCF, but it is </a:t>
            </a:r>
            <a:r>
              <a:rPr b="1" i="1" lang="zh-CN" sz="3200" u="sng" cap="none" strike="noStrike">
                <a:solidFill>
                  <a:srgbClr val="7030A0"/>
                </a:solidFill>
                <a:latin typeface="Comic Sans MS"/>
                <a:ea typeface="Comic Sans MS"/>
                <a:cs typeface="Comic Sans MS"/>
                <a:sym typeface="Comic Sans MS"/>
              </a:rPr>
              <a:t>NOT the SAME </a:t>
            </a:r>
            <a:r>
              <a:rPr b="0" i="0" lang="zh-CN" sz="3200" u="none" cap="none" strike="noStrike">
                <a:solidFill>
                  <a:srgbClr val="7C7FFD"/>
                </a:solidFill>
                <a:latin typeface="Comic Sans MS"/>
                <a:ea typeface="Comic Sans MS"/>
                <a:cs typeface="Comic Sans MS"/>
                <a:sym typeface="Comic Sans MS"/>
              </a:rPr>
              <a:t>thing.</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rgbClr val="07253A"/>
                </a:solidFill>
                <a:latin typeface="Comic Sans MS"/>
                <a:ea typeface="Comic Sans MS"/>
                <a:cs typeface="Comic Sans MS"/>
                <a:sym typeface="Comic Sans MS"/>
              </a:rPr>
              <a:t>We will still make lists of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640"/>
              </a:spcBef>
              <a:spcAft>
                <a:spcPts val="0"/>
              </a:spcAft>
              <a:buClr>
                <a:srgbClr val="7030A0"/>
              </a:buClr>
              <a:buSzPts val="1400"/>
              <a:buFont typeface="Arial"/>
              <a:buNone/>
            </a:pPr>
            <a:r>
              <a:rPr b="1" i="0" lang="zh-CN" sz="3200" u="sng" cap="none" strike="noStrike">
                <a:solidFill>
                  <a:srgbClr val="6BA7FC"/>
                </a:solidFill>
                <a:latin typeface="Comic Sans MS"/>
                <a:ea typeface="Comic Sans MS"/>
                <a:cs typeface="Comic Sans MS"/>
                <a:sym typeface="Comic Sans MS"/>
              </a:rPr>
              <a:t>LCM</a:t>
            </a:r>
            <a:r>
              <a:rPr b="0" i="0" lang="zh-CN" sz="3200" u="none" cap="none" strike="noStrike">
                <a:solidFill>
                  <a:schemeClr val="dk1"/>
                </a:solidFill>
                <a:latin typeface="Comic Sans MS"/>
                <a:ea typeface="Comic Sans MS"/>
                <a:cs typeface="Comic Sans MS"/>
                <a:sym typeface="Comic Sans MS"/>
              </a:rPr>
              <a:t>-the smallest number that is a multiple of two or more numbers.</a:t>
            </a:r>
            <a:endParaRPr/>
          </a:p>
          <a:p>
            <a:pPr indent="0" lvl="0" marL="0" marR="0" rtl="0" algn="l">
              <a:lnSpc>
                <a:spcPct val="100000"/>
              </a:lnSpc>
              <a:spcBef>
                <a:spcPts val="640"/>
              </a:spcBef>
              <a:spcAft>
                <a:spcPts val="0"/>
              </a:spcAft>
              <a:buClr>
                <a:schemeClr val="dk1"/>
              </a:buClr>
              <a:buSzPts val="1400"/>
              <a:buFont typeface="Arial"/>
              <a:buNone/>
            </a:pPr>
            <a:r>
              <a:t/>
            </a:r>
            <a:endParaRPr b="0" i="0" sz="3200" u="none" cap="none" strike="noStrike">
              <a:solidFill>
                <a:schemeClr val="dk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0" st="0"/>
                                            </p:txEl>
                                          </p:spTgt>
                                        </p:tgtEl>
                                        <p:attrNameLst>
                                          <p:attrName>style.visibility</p:attrName>
                                        </p:attrNameLst>
                                      </p:cBhvr>
                                      <p:to>
                                        <p:strVal val="visible"/>
                                      </p:to>
                                    </p:set>
                                    <p:animEffect filter="fade" transition="in">
                                      <p:cBhvr>
                                        <p:cTn dur="500"/>
                                        <p:tgtEl>
                                          <p:spTgt spid="50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1" st="1"/>
                                            </p:txEl>
                                          </p:spTgt>
                                        </p:tgtEl>
                                        <p:attrNameLst>
                                          <p:attrName>style.visibility</p:attrName>
                                        </p:attrNameLst>
                                      </p:cBhvr>
                                      <p:to>
                                        <p:strVal val="visible"/>
                                      </p:to>
                                    </p:set>
                                    <p:animEffect filter="fade" transition="in">
                                      <p:cBhvr>
                                        <p:cTn dur="500"/>
                                        <p:tgtEl>
                                          <p:spTgt spid="50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2" st="2"/>
                                            </p:txEl>
                                          </p:spTgt>
                                        </p:tgtEl>
                                        <p:attrNameLst>
                                          <p:attrName>style.visibility</p:attrName>
                                        </p:attrNameLst>
                                      </p:cBhvr>
                                      <p:to>
                                        <p:strVal val="visible"/>
                                      </p:to>
                                    </p:set>
                                    <p:animEffect filter="fade" transition="in">
                                      <p:cBhvr>
                                        <p:cTn dur="500"/>
                                        <p:tgtEl>
                                          <p:spTgt spid="50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3" st="3"/>
                                            </p:txEl>
                                          </p:spTgt>
                                        </p:tgtEl>
                                        <p:attrNameLst>
                                          <p:attrName>style.visibility</p:attrName>
                                        </p:attrNameLst>
                                      </p:cBhvr>
                                      <p:to>
                                        <p:strVal val="visible"/>
                                      </p:to>
                                    </p:set>
                                    <p:animEffect filter="fade" transition="in">
                                      <p:cBhvr>
                                        <p:cTn dur="500"/>
                                        <p:tgtEl>
                                          <p:spTgt spid="50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4" st="4"/>
                                            </p:txEl>
                                          </p:spTgt>
                                        </p:tgtEl>
                                        <p:attrNameLst>
                                          <p:attrName>style.visibility</p:attrName>
                                        </p:attrNameLst>
                                      </p:cBhvr>
                                      <p:to>
                                        <p:strVal val="visible"/>
                                      </p:to>
                                    </p:set>
                                    <p:animEffect filter="fade" transition="in">
                                      <p:cBhvr>
                                        <p:cTn dur="500"/>
                                        <p:tgtEl>
                                          <p:spTgt spid="50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7">
                                            <p:txEl>
                                              <p:pRg end="5" st="5"/>
                                            </p:txEl>
                                          </p:spTgt>
                                        </p:tgtEl>
                                        <p:attrNameLst>
                                          <p:attrName>style.visibility</p:attrName>
                                        </p:attrNameLst>
                                      </p:cBhvr>
                                      <p:to>
                                        <p:strVal val="visible"/>
                                      </p:to>
                                    </p:set>
                                    <p:animEffect filter="fade" transition="in">
                                      <p:cBhvr>
                                        <p:cTn dur="500"/>
                                        <p:tgtEl>
                                          <p:spTgt spid="50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1" name="Shape 5061"/>
        <p:cNvGrpSpPr/>
        <p:nvPr/>
      </p:nvGrpSpPr>
      <p:grpSpPr>
        <a:xfrm>
          <a:off x="0" y="0"/>
          <a:ext cx="0" cy="0"/>
          <a:chOff x="0" y="0"/>
          <a:chExt cx="0" cy="0"/>
        </a:xfrm>
      </p:grpSpPr>
      <p:sp>
        <p:nvSpPr>
          <p:cNvPr id="5062" name="Google Shape;5062;p705"/>
          <p:cNvSpPr txBox="1"/>
          <p:nvPr>
            <p:ph type="title"/>
          </p:nvPr>
        </p:nvSpPr>
        <p:spPr>
          <a:xfrm>
            <a:off x="457200" y="205978"/>
            <a:ext cx="8229600" cy="19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400"/>
              <a:buFont typeface="Comic Sans MS"/>
              <a:buNone/>
            </a:pPr>
            <a:r>
              <a:rPr b="1" i="0" lang="zh-CN" sz="3000" u="none" cap="none" strike="noStrike">
                <a:solidFill>
                  <a:srgbClr val="1514F9"/>
                </a:solidFill>
                <a:latin typeface="Comic Sans MS"/>
                <a:ea typeface="Comic Sans MS"/>
                <a:cs typeface="Comic Sans MS"/>
                <a:sym typeface="Comic Sans MS"/>
              </a:rPr>
              <a:t>Example Three</a:t>
            </a:r>
            <a:endParaRPr b="1" i="0" sz="2520" u="none" cap="none" strike="noStrike">
              <a:solidFill>
                <a:srgbClr val="7030A0"/>
              </a:solidFill>
              <a:latin typeface="Comic Sans MS"/>
              <a:ea typeface="Comic Sans MS"/>
              <a:cs typeface="Comic Sans MS"/>
              <a:sym typeface="Comic Sans MS"/>
            </a:endParaRPr>
          </a:p>
        </p:txBody>
      </p:sp>
      <p:sp>
        <p:nvSpPr>
          <p:cNvPr id="5063" name="Google Shape;5063;p705"/>
          <p:cNvSpPr txBox="1"/>
          <p:nvPr>
            <p:ph idx="1" type="body"/>
          </p:nvPr>
        </p:nvSpPr>
        <p:spPr>
          <a:xfrm>
            <a:off x="152400" y="514350"/>
            <a:ext cx="8763000" cy="451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030A0"/>
              </a:buClr>
              <a:buSzPts val="1400"/>
              <a:buFont typeface="Arial"/>
              <a:buNone/>
            </a:pPr>
            <a:r>
              <a:rPr b="0" i="0" lang="zh-CN" sz="3200" u="none" cap="none" strike="noStrike">
                <a:solidFill>
                  <a:srgbClr val="7030A0"/>
                </a:solidFill>
                <a:latin typeface="Comic Sans MS"/>
                <a:ea typeface="Comic Sans MS"/>
                <a:cs typeface="Comic Sans MS"/>
                <a:sym typeface="Comic Sans MS"/>
              </a:rPr>
              <a:t>Baseballs come in packs of 8 </a:t>
            </a:r>
            <a:r>
              <a:rPr b="0" i="0" lang="zh-CN" sz="3200" u="none" cap="none" strike="noStrike">
                <a:solidFill>
                  <a:schemeClr val="dk1"/>
                </a:solidFill>
                <a:latin typeface="Comic Sans MS"/>
                <a:ea typeface="Comic Sans MS"/>
                <a:cs typeface="Comic Sans MS"/>
                <a:sym typeface="Comic Sans MS"/>
              </a:rPr>
              <a:t>and </a:t>
            </a:r>
            <a:r>
              <a:rPr b="0" i="0" lang="zh-CN" sz="3200" u="none" cap="none" strike="noStrike">
                <a:solidFill>
                  <a:srgbClr val="7030A0"/>
                </a:solidFill>
                <a:latin typeface="Comic Sans MS"/>
                <a:ea typeface="Comic Sans MS"/>
                <a:cs typeface="Comic Sans MS"/>
                <a:sym typeface="Comic Sans MS"/>
              </a:rPr>
              <a:t>basketballs come in packs of 6</a:t>
            </a:r>
            <a:r>
              <a:rPr b="0" i="0" lang="zh-CN" sz="3200" u="none" cap="none" strike="noStrike">
                <a:solidFill>
                  <a:schemeClr val="dk1"/>
                </a:solidFill>
                <a:latin typeface="Comic Sans MS"/>
                <a:ea typeface="Comic Sans MS"/>
                <a:cs typeface="Comic Sans MS"/>
                <a:sym typeface="Comic Sans MS"/>
              </a:rPr>
              <a:t>.  If there are </a:t>
            </a:r>
            <a:r>
              <a:rPr b="0" i="0" lang="zh-CN" sz="3200" u="none" cap="none" strike="noStrike">
                <a:solidFill>
                  <a:srgbClr val="7030A0"/>
                </a:solidFill>
                <a:latin typeface="Comic Sans MS"/>
                <a:ea typeface="Comic Sans MS"/>
                <a:cs typeface="Comic Sans MS"/>
                <a:sym typeface="Comic Sans MS"/>
              </a:rPr>
              <a:t>24 players</a:t>
            </a:r>
            <a:r>
              <a:rPr b="0" i="0" lang="zh-CN" sz="3200" u="none" cap="none" strike="noStrike">
                <a:solidFill>
                  <a:schemeClr val="dk1"/>
                </a:solidFill>
                <a:latin typeface="Comic Sans MS"/>
                <a:ea typeface="Comic Sans MS"/>
                <a:cs typeface="Comic Sans MS"/>
                <a:sym typeface="Comic Sans MS"/>
              </a:rPr>
              <a:t>, what is the least number of packs needed so that each player has a basketball and a baseball and nothing is left over?</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LCM</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8, 6, 24</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8</a:t>
            </a:r>
            <a:r>
              <a:rPr b="0" i="0" lang="zh-CN" sz="3200" u="none" cap="none" strike="noStrike">
                <a:solidFill>
                  <a:schemeClr val="dk1"/>
                </a:solidFill>
                <a:latin typeface="Comic Sans MS"/>
                <a:ea typeface="Comic Sans MS"/>
                <a:cs typeface="Comic Sans MS"/>
                <a:sym typeface="Comic Sans MS"/>
              </a:rPr>
              <a:t>: 8, 16, 24, 32, 40, 48, 56, 64</a:t>
            </a:r>
            <a:endParaRPr/>
          </a:p>
          <a:p>
            <a:pPr indent="0" lvl="0" marL="0" marR="0" rtl="0" algn="l">
              <a:lnSpc>
                <a:spcPct val="100000"/>
              </a:lnSpc>
              <a:spcBef>
                <a:spcPts val="640"/>
              </a:spcBef>
              <a:spcAft>
                <a:spcPts val="0"/>
              </a:spcAft>
              <a:buClr>
                <a:schemeClr val="dk1"/>
              </a:buClr>
              <a:buSzPts val="1400"/>
              <a:buFont typeface="Arial"/>
              <a:buNone/>
            </a:pPr>
            <a:r>
              <a:rPr b="0" i="0" lang="zh-CN" sz="3200" u="none" cap="none" strike="noStrike">
                <a:solidFill>
                  <a:schemeClr val="dk1"/>
                </a:solidFill>
                <a:latin typeface="Comic Sans MS"/>
                <a:ea typeface="Comic Sans MS"/>
                <a:cs typeface="Comic Sans MS"/>
                <a:sym typeface="Comic Sans MS"/>
              </a:rPr>
              <a:t>	</a:t>
            </a:r>
            <a:r>
              <a:rPr b="0" i="0" lang="zh-CN" sz="3200" u="none" cap="none" strike="noStrike">
                <a:solidFill>
                  <a:srgbClr val="7030A0"/>
                </a:solidFill>
                <a:latin typeface="Comic Sans MS"/>
                <a:ea typeface="Comic Sans MS"/>
                <a:cs typeface="Comic Sans MS"/>
                <a:sym typeface="Comic Sans MS"/>
              </a:rPr>
              <a:t>6</a:t>
            </a:r>
            <a:r>
              <a:rPr b="0" i="0" lang="zh-CN" sz="3200" u="none" cap="none" strike="noStrike">
                <a:solidFill>
                  <a:schemeClr val="dk1"/>
                </a:solidFill>
                <a:latin typeface="Comic Sans MS"/>
                <a:ea typeface="Comic Sans MS"/>
                <a:cs typeface="Comic Sans MS"/>
                <a:sym typeface="Comic Sans MS"/>
              </a:rPr>
              <a:t>: 6, 12, 18, 24, 30, 36, 42, 48</a:t>
            </a:r>
            <a:endParaRPr b="0" i="0" sz="3200" u="none" cap="none" strike="noStrike">
              <a:solidFill>
                <a:schemeClr val="dk1"/>
              </a:solidFill>
              <a:latin typeface="Comic Sans MS"/>
              <a:ea typeface="Comic Sans MS"/>
              <a:cs typeface="Comic Sans MS"/>
              <a:sym typeface="Comic Sans MS"/>
            </a:endParaRPr>
          </a:p>
        </p:txBody>
      </p:sp>
      <p:sp>
        <p:nvSpPr>
          <p:cNvPr id="5064" name="Google Shape;5064;p705"/>
          <p:cNvSpPr/>
          <p:nvPr/>
        </p:nvSpPr>
        <p:spPr>
          <a:xfrm>
            <a:off x="6577047" y="4171950"/>
            <a:ext cx="2232900" cy="914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0" st="0"/>
                                            </p:txEl>
                                          </p:spTgt>
                                        </p:tgtEl>
                                        <p:attrNameLst>
                                          <p:attrName>style.visibility</p:attrName>
                                        </p:attrNameLst>
                                      </p:cBhvr>
                                      <p:to>
                                        <p:strVal val="visible"/>
                                      </p:to>
                                    </p:set>
                                    <p:animEffect filter="fade" transition="in">
                                      <p:cBhvr>
                                        <p:cTn dur="500"/>
                                        <p:tgtEl>
                                          <p:spTgt spid="50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1" st="1"/>
                                            </p:txEl>
                                          </p:spTgt>
                                        </p:tgtEl>
                                        <p:attrNameLst>
                                          <p:attrName>style.visibility</p:attrName>
                                        </p:attrNameLst>
                                      </p:cBhvr>
                                      <p:to>
                                        <p:strVal val="visible"/>
                                      </p:to>
                                    </p:set>
                                    <p:animEffect filter="fade" transition="in">
                                      <p:cBhvr>
                                        <p:cTn dur="500"/>
                                        <p:tgtEl>
                                          <p:spTgt spid="50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2" st="2"/>
                                            </p:txEl>
                                          </p:spTgt>
                                        </p:tgtEl>
                                        <p:attrNameLst>
                                          <p:attrName>style.visibility</p:attrName>
                                        </p:attrNameLst>
                                      </p:cBhvr>
                                      <p:to>
                                        <p:strVal val="visible"/>
                                      </p:to>
                                    </p:set>
                                    <p:animEffect filter="fade" transition="in">
                                      <p:cBhvr>
                                        <p:cTn dur="500"/>
                                        <p:tgtEl>
                                          <p:spTgt spid="50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3" st="3"/>
                                            </p:txEl>
                                          </p:spTgt>
                                        </p:tgtEl>
                                        <p:attrNameLst>
                                          <p:attrName>style.visibility</p:attrName>
                                        </p:attrNameLst>
                                      </p:cBhvr>
                                      <p:to>
                                        <p:strVal val="visible"/>
                                      </p:to>
                                    </p:set>
                                    <p:animEffect filter="fade" transition="in">
                                      <p:cBhvr>
                                        <p:cTn dur="500"/>
                                        <p:tgtEl>
                                          <p:spTgt spid="50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3">
                                            <p:txEl>
                                              <p:pRg end="4" st="4"/>
                                            </p:txEl>
                                          </p:spTgt>
                                        </p:tgtEl>
                                        <p:attrNameLst>
                                          <p:attrName>style.visibility</p:attrName>
                                        </p:attrNameLst>
                                      </p:cBhvr>
                                      <p:to>
                                        <p:strVal val="visible"/>
                                      </p:to>
                                    </p:set>
                                    <p:animEffect filter="fade" transition="in">
                                      <p:cBhvr>
                                        <p:cTn dur="500"/>
                                        <p:tgtEl>
                                          <p:spTgt spid="50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6" name="Shape 3686"/>
        <p:cNvGrpSpPr/>
        <p:nvPr/>
      </p:nvGrpSpPr>
      <p:grpSpPr>
        <a:xfrm>
          <a:off x="0" y="0"/>
          <a:ext cx="0" cy="0"/>
          <a:chOff x="0" y="0"/>
          <a:chExt cx="0" cy="0"/>
        </a:xfrm>
      </p:grpSpPr>
      <p:sp>
        <p:nvSpPr>
          <p:cNvPr id="3687" name="Google Shape;3687;p571"/>
          <p:cNvSpPr txBox="1"/>
          <p:nvPr>
            <p:ph type="title"/>
          </p:nvPr>
        </p:nvSpPr>
        <p:spPr>
          <a:xfrm>
            <a:off x="688181" y="227648"/>
            <a:ext cx="3154800" cy="10284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a:latin typeface="Trebuchet MS"/>
                <a:ea typeface="Trebuchet MS"/>
                <a:cs typeface="Trebuchet MS"/>
                <a:sym typeface="Trebuchet MS"/>
              </a:rPr>
              <a:t>What We Heard…</a:t>
            </a:r>
            <a:endParaRPr/>
          </a:p>
        </p:txBody>
      </p:sp>
      <p:sp>
        <p:nvSpPr>
          <p:cNvPr id="3688" name="Google Shape;3688;p571"/>
          <p:cNvSpPr txBox="1"/>
          <p:nvPr/>
        </p:nvSpPr>
        <p:spPr>
          <a:xfrm>
            <a:off x="688181" y="714136"/>
            <a:ext cx="3666600" cy="41169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808284"/>
                </a:solidFill>
                <a:latin typeface="Calibri"/>
                <a:ea typeface="Calibri"/>
                <a:cs typeface="Calibri"/>
                <a:sym typeface="Calibri"/>
              </a:rPr>
              <a:t>Phase 1 and Phase 2 engagement</a:t>
            </a:r>
            <a:endParaRPr b="0" i="0" sz="2100" u="none" cap="none" strike="noStrike">
              <a:solidFill>
                <a:srgbClr val="000000"/>
              </a:solidFill>
              <a:latin typeface="Calibri"/>
              <a:ea typeface="Calibri"/>
              <a:cs typeface="Calibri"/>
              <a:sym typeface="Calibri"/>
            </a:endParaRPr>
          </a:p>
          <a:p>
            <a:pPr indent="-127000" lvl="0" marL="139700" marR="0" rtl="0" algn="l">
              <a:lnSpc>
                <a:spcPct val="100000"/>
              </a:lnSpc>
              <a:spcBef>
                <a:spcPts val="15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Increase </a:t>
            </a:r>
            <a:r>
              <a:rPr b="1" i="0" lang="zh-CN" sz="1800" u="none" cap="none" strike="noStrike">
                <a:solidFill>
                  <a:srgbClr val="1691D0"/>
                </a:solidFill>
                <a:latin typeface="Calibri"/>
                <a:ea typeface="Calibri"/>
                <a:cs typeface="Calibri"/>
                <a:sym typeface="Calibri"/>
              </a:rPr>
              <a:t>affordable </a:t>
            </a:r>
            <a:r>
              <a:rPr b="0" i="0" lang="zh-CN" sz="1800" u="none" cap="none" strike="noStrike">
                <a:solidFill>
                  <a:srgbClr val="000000"/>
                </a:solidFill>
                <a:latin typeface="Calibri"/>
                <a:ea typeface="Calibri"/>
                <a:cs typeface="Calibri"/>
                <a:sym typeface="Calibri"/>
              </a:rPr>
              <a:t>options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Focus on </a:t>
            </a:r>
            <a:r>
              <a:rPr b="1" i="0" lang="zh-CN" sz="1800" u="none" cap="none" strike="noStrike">
                <a:solidFill>
                  <a:srgbClr val="1691D0"/>
                </a:solidFill>
                <a:latin typeface="Calibri"/>
                <a:ea typeface="Calibri"/>
                <a:cs typeface="Calibri"/>
                <a:sym typeface="Calibri"/>
              </a:rPr>
              <a:t>underinvested communities</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Safety </a:t>
            </a:r>
            <a:r>
              <a:rPr b="0" i="0" lang="zh-CN" sz="1800" u="none" cap="none" strike="noStrike">
                <a:solidFill>
                  <a:srgbClr val="000000"/>
                </a:solidFill>
                <a:latin typeface="Calibri"/>
                <a:ea typeface="Calibri"/>
                <a:cs typeface="Calibri"/>
                <a:sym typeface="Calibri"/>
              </a:rPr>
              <a:t>is a major concern</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Reallocate street space </a:t>
            </a:r>
            <a:r>
              <a:rPr b="0" i="0" lang="zh-CN" sz="1800" u="none" cap="none" strike="noStrike">
                <a:solidFill>
                  <a:srgbClr val="000000"/>
                </a:solidFill>
                <a:latin typeface="Calibri"/>
                <a:ea typeface="Calibri"/>
                <a:cs typeface="Calibri"/>
                <a:sym typeface="Calibri"/>
              </a:rPr>
              <a:t>while keeping</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essential traffic moving</a:t>
            </a:r>
            <a:endParaRPr b="0" i="0" sz="1800" u="none" cap="none" strike="noStrike">
              <a:solidFill>
                <a:srgbClr val="000000"/>
              </a:solidFill>
              <a:latin typeface="Calibri"/>
              <a:ea typeface="Calibri"/>
              <a:cs typeface="Calibri"/>
              <a:sym typeface="Calibri"/>
            </a:endParaRPr>
          </a:p>
          <a:p>
            <a:pPr indent="-127000" lvl="0" marL="139700" marR="0" rtl="0" algn="l">
              <a:lnSpc>
                <a:spcPct val="100000"/>
              </a:lnSpc>
              <a:spcBef>
                <a:spcPts val="4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Maintenance </a:t>
            </a:r>
            <a:r>
              <a:rPr b="0" i="0" lang="zh-CN" sz="1800" u="none" cap="none" strike="noStrike">
                <a:solidFill>
                  <a:srgbClr val="000000"/>
                </a:solidFill>
                <a:latin typeface="Calibri"/>
                <a:ea typeface="Calibri"/>
                <a:cs typeface="Calibri"/>
                <a:sym typeface="Calibri"/>
              </a:rPr>
              <a:t>is key</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Need </a:t>
            </a:r>
            <a:r>
              <a:rPr b="1" i="0" lang="zh-CN" sz="1800" u="none" cap="none" strike="noStrike">
                <a:solidFill>
                  <a:srgbClr val="1691D0"/>
                </a:solidFill>
                <a:latin typeface="Calibri"/>
                <a:ea typeface="Calibri"/>
                <a:cs typeface="Calibri"/>
                <a:sym typeface="Calibri"/>
              </a:rPr>
              <a:t>safer transit stops/stations </a:t>
            </a:r>
            <a:r>
              <a:rPr b="0" i="0" lang="zh-CN" sz="1800" u="none" cap="none" strike="noStrike">
                <a:solidFill>
                  <a:srgbClr val="000000"/>
                </a:solidFill>
                <a:latin typeface="Calibri"/>
                <a:ea typeface="Calibri"/>
                <a:cs typeface="Calibri"/>
                <a:sym typeface="Calibri"/>
              </a:rPr>
              <a:t>and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ways to access them</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Safety and affordability are key for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BIPOC communities</a:t>
            </a:r>
            <a:endParaRPr b="0" i="0" sz="1800" u="none" cap="none" strike="noStrike">
              <a:solidFill>
                <a:srgbClr val="000000"/>
              </a:solidFill>
              <a:latin typeface="Calibri"/>
              <a:ea typeface="Calibri"/>
              <a:cs typeface="Calibri"/>
              <a:sym typeface="Calibri"/>
            </a:endParaRPr>
          </a:p>
        </p:txBody>
      </p:sp>
      <p:sp>
        <p:nvSpPr>
          <p:cNvPr id="3689" name="Google Shape;3689;p571"/>
          <p:cNvSpPr txBox="1"/>
          <p:nvPr/>
        </p:nvSpPr>
        <p:spPr>
          <a:xfrm>
            <a:off x="4634579" y="776049"/>
            <a:ext cx="3743400" cy="4321200"/>
          </a:xfrm>
          <a:prstGeom prst="rect">
            <a:avLst/>
          </a:prstGeom>
          <a:noFill/>
          <a:ln>
            <a:noFill/>
          </a:ln>
        </p:spPr>
        <p:txBody>
          <a:bodyPr anchorCtr="0" anchor="t" bIns="0" lIns="0" spcFirstLastPara="1" rIns="0" wrap="square" tIns="9525">
            <a:spAutoFit/>
          </a:bodyPr>
          <a:lstStyle/>
          <a:p>
            <a:pPr indent="-127000" lvl="0" marL="139700" marR="0" rtl="0" algn="l">
              <a:lnSpc>
                <a:spcPct val="113125"/>
              </a:lnSpc>
              <a:spcBef>
                <a:spcPts val="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Design our transportation system</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around </a:t>
            </a:r>
            <a:r>
              <a:rPr b="1" i="0" lang="zh-CN" sz="1800" u="none" cap="none" strike="noStrike">
                <a:solidFill>
                  <a:srgbClr val="1691D0"/>
                </a:solidFill>
                <a:latin typeface="Calibri"/>
                <a:ea typeface="Calibri"/>
                <a:cs typeface="Calibri"/>
                <a:sym typeface="Calibri"/>
              </a:rPr>
              <a:t>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3125"/>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Desire for quick and </a:t>
            </a:r>
            <a:r>
              <a:rPr b="1" i="0" lang="zh-CN" sz="1800" u="none" cap="none" strike="noStrike">
                <a:solidFill>
                  <a:srgbClr val="1691D0"/>
                </a:solidFill>
                <a:latin typeface="Calibri"/>
                <a:ea typeface="Calibri"/>
                <a:cs typeface="Calibri"/>
                <a:sym typeface="Calibri"/>
              </a:rPr>
              <a:t>transformational</a:t>
            </a:r>
            <a:endParaRPr b="0" i="0" sz="1800" u="none" cap="none" strike="noStrike">
              <a:solidFill>
                <a:srgbClr val="000000"/>
              </a:solidFill>
              <a:latin typeface="Calibri"/>
              <a:ea typeface="Calibri"/>
              <a:cs typeface="Calibri"/>
              <a:sym typeface="Calibri"/>
            </a:endParaRPr>
          </a:p>
          <a:p>
            <a:pPr indent="0" lvl="0" marL="139700" marR="0" rtl="0" algn="l">
              <a:lnSpc>
                <a:spcPct val="113125"/>
              </a:lnSpc>
              <a:spcBef>
                <a:spcPts val="0"/>
              </a:spcBef>
              <a:spcAft>
                <a:spcPts val="0"/>
              </a:spcAft>
              <a:buClr>
                <a:srgbClr val="000000"/>
              </a:buClr>
              <a:buSzPts val="1800"/>
              <a:buFont typeface="Arial"/>
              <a:buNone/>
            </a:pPr>
            <a:r>
              <a:rPr b="1" i="0" lang="zh-CN" sz="1800" u="none" cap="none" strike="noStrike">
                <a:solidFill>
                  <a:srgbClr val="1691D0"/>
                </a:solidFill>
                <a:latin typeface="Calibri"/>
                <a:ea typeface="Calibri"/>
                <a:cs typeface="Calibri"/>
                <a:sym typeface="Calibri"/>
              </a:rPr>
              <a:t>change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The draft STP vision, goals, objectives</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resonated with </a:t>
            </a:r>
            <a:r>
              <a:rPr b="1" i="0" lang="zh-CN" sz="1800" u="none" cap="none" strike="noStrike">
                <a:solidFill>
                  <a:srgbClr val="1691D0"/>
                </a:solidFill>
                <a:latin typeface="Calibri"/>
                <a:ea typeface="Calibri"/>
                <a:cs typeface="Calibri"/>
                <a:sym typeface="Calibri"/>
              </a:rPr>
              <a:t>90% </a:t>
            </a:r>
            <a:r>
              <a:rPr b="0" i="0" lang="zh-CN" sz="1800" u="none" cap="none" strike="noStrike">
                <a:solidFill>
                  <a:srgbClr val="000000"/>
                </a:solidFill>
                <a:latin typeface="Calibri"/>
                <a:ea typeface="Calibri"/>
                <a:cs typeface="Calibri"/>
                <a:sym typeface="Calibri"/>
              </a:rPr>
              <a:t>of people</a:t>
            </a:r>
            <a:endParaRPr b="0" i="0" sz="1800" u="none" cap="none" strike="noStrike">
              <a:solidFill>
                <a:srgbClr val="000000"/>
              </a:solidFill>
              <a:latin typeface="Calibri"/>
              <a:ea typeface="Calibri"/>
              <a:cs typeface="Calibri"/>
              <a:sym typeface="Calibri"/>
            </a:endParaRPr>
          </a:p>
          <a:p>
            <a:pPr indent="-127000" lvl="0" marL="139700" marR="0" rtl="0" algn="l">
              <a:lnSpc>
                <a:spcPct val="114791"/>
              </a:lnSpc>
              <a:spcBef>
                <a:spcPts val="4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Popular actions include making it easier</a:t>
            </a:r>
            <a:endParaRPr b="0" i="0" sz="1800" u="none" cap="none" strike="noStrike">
              <a:solidFill>
                <a:srgbClr val="000000"/>
              </a:solidFill>
              <a:latin typeface="Calibri"/>
              <a:ea typeface="Calibri"/>
              <a:cs typeface="Calibri"/>
              <a:sym typeface="Calibri"/>
            </a:endParaRPr>
          </a:p>
          <a:p>
            <a:pPr indent="0" lvl="0" marL="139700" marR="0" rtl="0" algn="l">
              <a:lnSpc>
                <a:spcPct val="114791"/>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to </a:t>
            </a:r>
            <a:r>
              <a:rPr b="1" i="0" lang="zh-CN" sz="1800" u="none" cap="none" strike="noStrike">
                <a:solidFill>
                  <a:srgbClr val="1691D0"/>
                </a:solidFill>
                <a:latin typeface="Calibri"/>
                <a:ea typeface="Calibri"/>
                <a:cs typeface="Calibri"/>
                <a:sym typeface="Calibri"/>
              </a:rPr>
              <a:t>walk, roll, bike, and take transit</a:t>
            </a:r>
            <a:endParaRPr b="0" i="0" sz="1800" u="none" cap="none" strike="noStrike">
              <a:solidFill>
                <a:srgbClr val="000000"/>
              </a:solidFill>
              <a:latin typeface="Calibri"/>
              <a:ea typeface="Calibri"/>
              <a:cs typeface="Calibri"/>
              <a:sym typeface="Calibri"/>
            </a:endParaRPr>
          </a:p>
          <a:p>
            <a:pPr indent="-127000" lvl="0" marL="139700" marR="12700" rtl="0" algn="l">
              <a:lnSpc>
                <a:spcPct val="109583"/>
              </a:lnSpc>
              <a:spcBef>
                <a:spcPts val="600"/>
              </a:spcBef>
              <a:spcAft>
                <a:spcPts val="0"/>
              </a:spcAft>
              <a:buClr>
                <a:srgbClr val="1691D0"/>
              </a:buClr>
              <a:buSzPts val="1800"/>
              <a:buFont typeface="Arial"/>
              <a:buChar char="•"/>
            </a:pPr>
            <a:r>
              <a:rPr b="1" i="0" lang="zh-CN" sz="1800" u="none" cap="none" strike="noStrike">
                <a:solidFill>
                  <a:srgbClr val="1691D0"/>
                </a:solidFill>
                <a:latin typeface="Calibri"/>
                <a:ea typeface="Calibri"/>
                <a:cs typeface="Calibri"/>
                <a:sym typeface="Calibri"/>
              </a:rPr>
              <a:t>Fix the gaps </a:t>
            </a:r>
            <a:r>
              <a:rPr b="0" i="0" lang="zh-CN" sz="1800" u="none" cap="none" strike="noStrike">
                <a:solidFill>
                  <a:srgbClr val="000000"/>
                </a:solidFill>
                <a:latin typeface="Calibri"/>
                <a:ea typeface="Calibri"/>
                <a:cs typeface="Calibri"/>
                <a:sym typeface="Calibri"/>
              </a:rPr>
              <a:t>in our networks, especially 	in vulnerable areas</a:t>
            </a:r>
            <a:endParaRPr b="0" i="0" sz="1800" u="none" cap="none" strike="noStrike">
              <a:solidFill>
                <a:srgbClr val="000000"/>
              </a:solidFill>
              <a:latin typeface="Calibri"/>
              <a:ea typeface="Calibri"/>
              <a:cs typeface="Calibri"/>
              <a:sym typeface="Calibri"/>
            </a:endParaRPr>
          </a:p>
          <a:p>
            <a:pPr indent="-127000" lvl="0" marL="139700" marR="0" rtl="0" algn="l">
              <a:lnSpc>
                <a:spcPct val="113333"/>
              </a:lnSpc>
              <a:spcBef>
                <a:spcPts val="300"/>
              </a:spcBef>
              <a:spcAft>
                <a:spcPts val="0"/>
              </a:spcAft>
              <a:buClr>
                <a:srgbClr val="000000"/>
              </a:buClr>
              <a:buSzPts val="1800"/>
              <a:buFont typeface="Arial"/>
              <a:buChar char="•"/>
            </a:pPr>
            <a:r>
              <a:rPr b="0" i="0" lang="zh-CN" sz="1800" u="none" cap="none" strike="noStrike">
                <a:solidFill>
                  <a:srgbClr val="000000"/>
                </a:solidFill>
                <a:latin typeface="Calibri"/>
                <a:ea typeface="Calibri"/>
                <a:cs typeface="Calibri"/>
                <a:sym typeface="Calibri"/>
              </a:rPr>
              <a:t>Target our </a:t>
            </a:r>
            <a:r>
              <a:rPr b="1" i="0" lang="zh-CN" sz="1800" u="none" cap="none" strike="noStrike">
                <a:solidFill>
                  <a:srgbClr val="1691D0"/>
                </a:solidFill>
                <a:latin typeface="Calibri"/>
                <a:ea typeface="Calibri"/>
                <a:cs typeface="Calibri"/>
                <a:sym typeface="Calibri"/>
              </a:rPr>
              <a:t>climate goals </a:t>
            </a:r>
            <a:r>
              <a:rPr b="0" i="0" lang="zh-CN" sz="1800" u="none" cap="none" strike="noStrike">
                <a:solidFill>
                  <a:srgbClr val="000000"/>
                </a:solidFill>
                <a:latin typeface="Calibri"/>
                <a:ea typeface="Calibri"/>
                <a:cs typeface="Calibri"/>
                <a:sym typeface="Calibri"/>
              </a:rPr>
              <a:t>by increased</a:t>
            </a:r>
            <a:endParaRPr b="0" i="0" sz="1800" u="none" cap="none" strike="noStrike">
              <a:solidFill>
                <a:srgbClr val="000000"/>
              </a:solidFill>
              <a:latin typeface="Calibri"/>
              <a:ea typeface="Calibri"/>
              <a:cs typeface="Calibri"/>
              <a:sym typeface="Calibri"/>
            </a:endParaRPr>
          </a:p>
          <a:p>
            <a:pPr indent="0" lvl="0" marL="139700" marR="0" rtl="0" algn="l">
              <a:lnSpc>
                <a:spcPct val="113333"/>
              </a:lnSpc>
              <a:spcBef>
                <a:spcPts val="0"/>
              </a:spcBef>
              <a:spcAft>
                <a:spcPts val="0"/>
              </a:spcAft>
              <a:buClr>
                <a:srgbClr val="000000"/>
              </a:buClr>
              <a:buSzPts val="1800"/>
              <a:buFont typeface="Arial"/>
              <a:buNone/>
            </a:pPr>
            <a:r>
              <a:rPr b="0" i="0" lang="zh-CN" sz="1800" u="none" cap="none" strike="noStrike">
                <a:solidFill>
                  <a:srgbClr val="000000"/>
                </a:solidFill>
                <a:latin typeface="Calibri"/>
                <a:ea typeface="Calibri"/>
                <a:cs typeface="Calibri"/>
                <a:sym typeface="Calibri"/>
              </a:rPr>
              <a:t>walking, biking, and transit use</a:t>
            </a:r>
            <a:endParaRPr b="0" i="0" sz="1800" u="none" cap="none" strike="noStrike">
              <a:solidFill>
                <a:srgbClr val="000000"/>
              </a:solidFill>
              <a:latin typeface="Calibri"/>
              <a:ea typeface="Calibri"/>
              <a:cs typeface="Calibri"/>
              <a:sym typeface="Calibri"/>
            </a:endParaRPr>
          </a:p>
        </p:txBody>
      </p:sp>
      <p:sp>
        <p:nvSpPr>
          <p:cNvPr id="3690" name="Google Shape;3690;p571"/>
          <p:cNvSpPr txBox="1"/>
          <p:nvPr/>
        </p:nvSpPr>
        <p:spPr>
          <a:xfrm>
            <a:off x="332422" y="4352449"/>
            <a:ext cx="7033200" cy="772200"/>
          </a:xfrm>
          <a:prstGeom prst="rect">
            <a:avLst/>
          </a:prstGeom>
          <a:noFill/>
          <a:ln>
            <a:noFill/>
          </a:ln>
        </p:spPr>
        <p:txBody>
          <a:bodyPr anchorCtr="0" anchor="t" bIns="0" lIns="0" spcFirstLastPara="1" rIns="0" wrap="square" tIns="12375">
            <a:spAutoFit/>
          </a:bodyPr>
          <a:lstStyle/>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189483"/>
                </a:solidFill>
                <a:latin typeface="Courier New"/>
                <a:ea typeface="Courier New"/>
                <a:cs typeface="Courier New"/>
                <a:sym typeface="Courier New"/>
              </a:rPr>
              <a:t>These are just a few of the key themes we heard. For more details, see the Phase 1 and Phase</a:t>
            </a:r>
            <a:endParaRPr b="0" i="0" sz="1500" u="none" cap="none" strike="noStrike">
              <a:solidFill>
                <a:srgbClr val="000000"/>
              </a:solidFill>
              <a:latin typeface="Calibri"/>
              <a:ea typeface="Calibri"/>
              <a:cs typeface="Calibri"/>
              <a:sym typeface="Calibri"/>
            </a:endParaRPr>
          </a:p>
          <a:p>
            <a:pPr indent="0" lvl="0" marL="12700" marR="0" rtl="0" algn="l">
              <a:lnSpc>
                <a:spcPct val="114500"/>
              </a:lnSpc>
              <a:spcBef>
                <a:spcPts val="0"/>
              </a:spcBef>
              <a:spcAft>
                <a:spcPts val="0"/>
              </a:spcAft>
              <a:buClr>
                <a:srgbClr val="000000"/>
              </a:buClr>
              <a:buSzPts val="1500"/>
              <a:buFont typeface="Arial"/>
              <a:buNone/>
            </a:pPr>
            <a:r>
              <a:rPr b="0" i="1" lang="zh-CN" sz="1500" u="none" cap="none" strike="noStrike">
                <a:solidFill>
                  <a:srgbClr val="2D00D8"/>
                </a:solidFill>
                <a:latin typeface="Arial"/>
                <a:ea typeface="Arial"/>
                <a:cs typeface="Arial"/>
                <a:sym typeface="Arial"/>
              </a:rPr>
              <a:t>2 Engagement Summaries on the STP website.</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8" name="Shape 5068"/>
        <p:cNvGrpSpPr/>
        <p:nvPr/>
      </p:nvGrpSpPr>
      <p:grpSpPr>
        <a:xfrm>
          <a:off x="0" y="0"/>
          <a:ext cx="0" cy="0"/>
          <a:chOff x="0" y="0"/>
          <a:chExt cx="0" cy="0"/>
        </a:xfrm>
      </p:grpSpPr>
      <p:sp>
        <p:nvSpPr>
          <p:cNvPr id="5069" name="Google Shape;5069;p706"/>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i="1" lang="zh-CN" u="none"/>
              <a:t>Alliteration</a:t>
            </a:r>
            <a:endParaRPr/>
          </a:p>
        </p:txBody>
      </p:sp>
      <p:sp>
        <p:nvSpPr>
          <p:cNvPr id="5070" name="Google Shape;5070;p706"/>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solidFill>
                  <a:srgbClr val="000000"/>
                </a:solidFill>
                <a:highlight>
                  <a:srgbClr val="FFFFFF"/>
                </a:highlight>
                <a:latin typeface="Arial"/>
                <a:ea typeface="Arial"/>
                <a:cs typeface="Arial"/>
                <a:sym typeface="Arial"/>
              </a:rPr>
              <a:t>(Literary &amp; Literary Critical Terms) the use of the same consonant (</a:t>
            </a:r>
            <a:r>
              <a:rPr b="1" lang="zh-CN" sz="2400">
                <a:solidFill>
                  <a:srgbClr val="000000"/>
                </a:solidFill>
                <a:highlight>
                  <a:srgbClr val="FFFFFF"/>
                </a:highlight>
                <a:latin typeface="Arial"/>
                <a:ea typeface="Arial"/>
                <a:cs typeface="Arial"/>
                <a:sym typeface="Arial"/>
              </a:rPr>
              <a:t>consonantal alliteration</a:t>
            </a:r>
            <a:r>
              <a:rPr lang="zh-CN" sz="2400">
                <a:solidFill>
                  <a:srgbClr val="000000"/>
                </a:solidFill>
                <a:highlight>
                  <a:srgbClr val="FFFFFF"/>
                </a:highlight>
                <a:latin typeface="Arial"/>
                <a:ea typeface="Arial"/>
                <a:cs typeface="Arial"/>
                <a:sym typeface="Arial"/>
              </a:rPr>
              <a:t>) or of a vowel, not necessarily the same vowel (</a:t>
            </a:r>
            <a:r>
              <a:rPr b="1" lang="zh-CN" sz="2400">
                <a:solidFill>
                  <a:srgbClr val="000000"/>
                </a:solidFill>
                <a:highlight>
                  <a:srgbClr val="FFFFFF"/>
                </a:highlight>
                <a:latin typeface="Arial"/>
                <a:ea typeface="Arial"/>
                <a:cs typeface="Arial"/>
                <a:sym typeface="Arial"/>
              </a:rPr>
              <a:t>vocalic alliteration</a:t>
            </a:r>
            <a:r>
              <a:rPr lang="zh-CN" sz="2400">
                <a:solidFill>
                  <a:srgbClr val="000000"/>
                </a:solidFill>
                <a:highlight>
                  <a:srgbClr val="FFFFFF"/>
                </a:highlight>
                <a:latin typeface="Arial"/>
                <a:ea typeface="Arial"/>
                <a:cs typeface="Arial"/>
                <a:sym typeface="Arial"/>
              </a:rPr>
              <a:t>), at the beginning of each word or each stressed syllable in a line of verse, as in </a:t>
            </a:r>
            <a:r>
              <a:rPr i="1" lang="zh-CN" sz="2400">
                <a:solidFill>
                  <a:srgbClr val="000000"/>
                </a:solidFill>
                <a:highlight>
                  <a:srgbClr val="FFFFFF"/>
                </a:highlight>
                <a:latin typeface="Arial"/>
                <a:ea typeface="Arial"/>
                <a:cs typeface="Arial"/>
                <a:sym typeface="Arial"/>
              </a:rPr>
              <a:t>around the rock the ragged rascal ran.</a:t>
            </a:r>
            <a:endParaRPr i="1" sz="2400">
              <a:solidFill>
                <a:srgbClr val="000000"/>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400"/>
          </a:p>
          <a:p>
            <a:pPr indent="0" lvl="0" marL="0" rtl="0" algn="l">
              <a:lnSpc>
                <a:spcPct val="100000"/>
              </a:lnSpc>
              <a:spcBef>
                <a:spcPts val="600"/>
              </a:spcBef>
              <a:spcAft>
                <a:spcPts val="0"/>
              </a:spcAft>
              <a:buSzPts val="3000"/>
              <a:buNone/>
            </a:pPr>
            <a:r>
              <a:rPr lang="zh-CN" sz="2400"/>
              <a:t>AKA - A poem of which 2 or more constants are repeated 2 or more times</a:t>
            </a:r>
            <a:endParaRPr sz="2400"/>
          </a:p>
          <a:p>
            <a:pPr indent="0" lvl="0" marL="0" rtl="0" algn="l">
              <a:lnSpc>
                <a:spcPct val="100000"/>
              </a:lnSpc>
              <a:spcBef>
                <a:spcPts val="600"/>
              </a:spcBef>
              <a:spcAft>
                <a:spcPts val="0"/>
              </a:spcAft>
              <a:buSzPts val="3000"/>
              <a:buNone/>
            </a:pPr>
            <a:r>
              <a:t/>
            </a:r>
            <a:endParaRPr sz="1800"/>
          </a:p>
          <a:p>
            <a:pPr indent="0" lvl="0" marL="0" rtl="0" algn="l">
              <a:lnSpc>
                <a:spcPct val="100000"/>
              </a:lnSpc>
              <a:spcBef>
                <a:spcPts val="600"/>
              </a:spcBef>
              <a:spcAft>
                <a:spcPts val="0"/>
              </a:spcAft>
              <a:buSzPts val="3000"/>
              <a:buNone/>
            </a:pPr>
            <a:r>
              <a:rPr lang="zh-CN" sz="1800">
                <a:solidFill>
                  <a:srgbClr val="777777"/>
                </a:solidFill>
                <a:highlight>
                  <a:srgbClr val="FFFFFF"/>
                </a:highlight>
                <a:latin typeface="Arial"/>
                <a:ea typeface="Arial"/>
                <a:cs typeface="Arial"/>
                <a:sym typeface="Arial"/>
              </a:rPr>
              <a:t>This Thursday, talented teacher Tina Turner thoroughly takes the time to truly transform timorous thoughts to tame thoughts trying to trenchantly teach tricky trigonometry to the three terribly troubled Trinidadian teens taking Tuesday's trying test that tells that they've truly thrived. </a:t>
            </a:r>
            <a:endParaRPr sz="18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4" name="Shape 5074"/>
        <p:cNvGrpSpPr/>
        <p:nvPr/>
      </p:nvGrpSpPr>
      <p:grpSpPr>
        <a:xfrm>
          <a:off x="0" y="0"/>
          <a:ext cx="0" cy="0"/>
          <a:chOff x="0" y="0"/>
          <a:chExt cx="0" cy="0"/>
        </a:xfrm>
      </p:grpSpPr>
      <p:sp>
        <p:nvSpPr>
          <p:cNvPr id="5075" name="Google Shape;5075;p707"/>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t>How to</a:t>
            </a:r>
            <a:endParaRPr/>
          </a:p>
        </p:txBody>
      </p:sp>
      <p:sp>
        <p:nvSpPr>
          <p:cNvPr id="5076" name="Google Shape;5076;p707"/>
          <p:cNvSpPr txBox="1"/>
          <p:nvPr>
            <p:ph idx="1" type="body"/>
          </p:nvPr>
        </p:nvSpPr>
        <p:spPr>
          <a:xfrm>
            <a:off x="457200"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Complete each slide with the definition of each term. Try to make it visually appealing.</a:t>
            </a:r>
            <a:endParaRPr/>
          </a:p>
        </p:txBody>
      </p:sp>
      <p:sp>
        <p:nvSpPr>
          <p:cNvPr id="5077" name="Google Shape;5077;p707"/>
          <p:cNvSpPr txBox="1"/>
          <p:nvPr>
            <p:ph idx="2" type="body"/>
          </p:nvPr>
        </p:nvSpPr>
        <p:spPr>
          <a:xfrm>
            <a:off x="4645148" y="973335"/>
            <a:ext cx="4041600" cy="27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3000"/>
              <a:t>Remember to include the definition and an example from a poem.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1" name="Shape 5081"/>
        <p:cNvGrpSpPr/>
        <p:nvPr/>
      </p:nvGrpSpPr>
      <p:grpSpPr>
        <a:xfrm>
          <a:off x="0" y="0"/>
          <a:ext cx="0" cy="0"/>
          <a:chOff x="0" y="0"/>
          <a:chExt cx="0" cy="0"/>
        </a:xfrm>
      </p:grpSpPr>
      <p:sp>
        <p:nvSpPr>
          <p:cNvPr id="5082" name="Google Shape;5082;p708"/>
          <p:cNvSpPr txBox="1"/>
          <p:nvPr>
            <p:ph type="title"/>
          </p:nvPr>
        </p:nvSpPr>
        <p:spPr>
          <a:xfrm>
            <a:off x="457200" y="116721"/>
            <a:ext cx="8229600" cy="78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i="1" lang="zh-CN" u="sng">
                <a:latin typeface="Times New Roman"/>
                <a:ea typeface="Times New Roman"/>
                <a:cs typeface="Times New Roman"/>
                <a:sym typeface="Times New Roman"/>
              </a:rPr>
              <a:t>Oxymoron</a:t>
            </a:r>
            <a:endParaRPr/>
          </a:p>
        </p:txBody>
      </p:sp>
      <p:sp>
        <p:nvSpPr>
          <p:cNvPr id="5083" name="Google Shape;5083;p708"/>
          <p:cNvSpPr txBox="1"/>
          <p:nvPr>
            <p:ph idx="1" type="body"/>
          </p:nvPr>
        </p:nvSpPr>
        <p:spPr>
          <a:xfrm>
            <a:off x="457200" y="1023731"/>
            <a:ext cx="8229600" cy="362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800"/>
              <a:t>:noun- conjoining contradictory terms (as in 'deafening silence') </a:t>
            </a:r>
            <a:r>
              <a:rPr lang="zh-CN" sz="1800">
                <a:solidFill>
                  <a:srgbClr val="000000"/>
                </a:solidFill>
                <a:latin typeface="Verdana"/>
                <a:ea typeface="Verdana"/>
                <a:cs typeface="Verdana"/>
                <a:sym typeface="Verdana"/>
              </a:rPr>
              <a:t>The </a:t>
            </a:r>
            <a:r>
              <a:rPr b="1" lang="zh-CN" sz="1800">
                <a:solidFill>
                  <a:srgbClr val="000000"/>
                </a:solidFill>
                <a:latin typeface="Verdana"/>
                <a:ea typeface="Verdana"/>
                <a:cs typeface="Verdana"/>
                <a:sym typeface="Verdana"/>
              </a:rPr>
              <a:t>student teacher</a:t>
            </a:r>
            <a:r>
              <a:rPr lang="zh-CN" sz="1800">
                <a:solidFill>
                  <a:srgbClr val="000000"/>
                </a:solidFill>
                <a:latin typeface="Verdana"/>
                <a:ea typeface="Verdana"/>
                <a:cs typeface="Verdana"/>
                <a:sym typeface="Verdana"/>
              </a:rPr>
              <a:t> explained how to complete the homework.</a:t>
            </a:r>
            <a:endParaRPr sz="1800"/>
          </a:p>
          <a:p>
            <a:pPr indent="0" lvl="0" marL="0" rtl="0" algn="l">
              <a:lnSpc>
                <a:spcPct val="100000"/>
              </a:lnSpc>
              <a:spcBef>
                <a:spcPts val="600"/>
              </a:spcBef>
              <a:spcAft>
                <a:spcPts val="0"/>
              </a:spcAft>
              <a:buSzPts val="3000"/>
              <a:buNone/>
            </a:pPr>
            <a:r>
              <a:rPr lang="zh-CN" sz="1800"/>
              <a:t>Examples:</a:t>
            </a:r>
            <a:endParaRPr sz="1800"/>
          </a:p>
          <a:p>
            <a:pPr indent="0" lvl="0" marL="0" rtl="0" algn="l">
              <a:lnSpc>
                <a:spcPct val="100000"/>
              </a:lnSpc>
              <a:spcBef>
                <a:spcPts val="600"/>
              </a:spcBef>
              <a:spcAft>
                <a:spcPts val="0"/>
              </a:spcAft>
              <a:buSzPts val="3000"/>
              <a:buNone/>
            </a:pPr>
            <a:r>
              <a:rPr lang="zh-CN" sz="1800"/>
              <a:t>~living dead	~jumbo shrimp	~clearly confused       ~open secret	~Microsoft works	~butt head ~liquid gas	~civil war	~alone together	~crash landing ~old news	~same difference	~ peace keeper missile	~original copies	~freezer burn	~working holiday		~definite maybe	~great deppression</a:t>
            </a:r>
            <a:endParaRPr sz="1800"/>
          </a:p>
        </p:txBody>
      </p:sp>
      <p:pic>
        <p:nvPicPr>
          <p:cNvPr id="5084" name="Google Shape;5084;p708"/>
          <p:cNvPicPr preferRelativeResize="0"/>
          <p:nvPr/>
        </p:nvPicPr>
        <p:blipFill rotWithShape="1">
          <a:blip r:embed="rId3">
            <a:alphaModFix/>
          </a:blip>
          <a:srcRect b="0" l="0" r="0" t="0"/>
          <a:stretch/>
        </p:blipFill>
        <p:spPr>
          <a:xfrm>
            <a:off x="4517303" y="3056763"/>
            <a:ext cx="4626698" cy="2057163"/>
          </a:xfrm>
          <a:prstGeom prst="rect">
            <a:avLst/>
          </a:prstGeom>
          <a:noFill/>
          <a:ln>
            <a:noFill/>
          </a:ln>
        </p:spPr>
      </p:pic>
      <p:pic>
        <p:nvPicPr>
          <p:cNvPr id="5085" name="Google Shape;5085;p708"/>
          <p:cNvPicPr preferRelativeResize="0"/>
          <p:nvPr/>
        </p:nvPicPr>
        <p:blipFill rotWithShape="1">
          <a:blip r:embed="rId4">
            <a:alphaModFix/>
          </a:blip>
          <a:srcRect b="0" l="0" r="0" t="0"/>
          <a:stretch/>
        </p:blipFill>
        <p:spPr>
          <a:xfrm>
            <a:off x="0" y="3093717"/>
            <a:ext cx="4525990" cy="205716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9" name="Shape 5089"/>
        <p:cNvGrpSpPr/>
        <p:nvPr/>
      </p:nvGrpSpPr>
      <p:grpSpPr>
        <a:xfrm>
          <a:off x="0" y="0"/>
          <a:ext cx="0" cy="0"/>
          <a:chOff x="0" y="0"/>
          <a:chExt cx="0" cy="0"/>
        </a:xfrm>
      </p:grpSpPr>
      <p:sp>
        <p:nvSpPr>
          <p:cNvPr id="5090" name="Google Shape;5090;p709"/>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 prepositional phrase is </a:t>
            </a:r>
            <a:r>
              <a:rPr lang="zh-CN">
                <a:solidFill>
                  <a:srgbClr val="FF0000"/>
                </a:solidFill>
              </a:rPr>
              <a:t>a phrase that begins with the preposition and ends with the object of the preposition</a:t>
            </a:r>
            <a:r>
              <a:rPr lang="zh-CN"/>
              <a:t>.</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solidFill>
                  <a:srgbClr val="FF0000"/>
                </a:solidFill>
              </a:rPr>
              <a:t>After dinner</a:t>
            </a:r>
            <a:r>
              <a:rPr lang="zh-CN"/>
              <a:t>, 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FF0000"/>
                </a:solidFill>
              </a:rPr>
              <a:t>beside the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FF0000"/>
                </a:solidFill>
              </a:rPr>
              <a:t>toward the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FF0000"/>
                </a:solidFill>
              </a:rPr>
              <a:t>like a frog</a:t>
            </a:r>
            <a:r>
              <a:rPr lang="zh-CN"/>
              <a:t>.</a:t>
            </a:r>
            <a:endParaRPr/>
          </a:p>
        </p:txBody>
      </p:sp>
      <p:sp>
        <p:nvSpPr>
          <p:cNvPr id="5091" name="Google Shape;5091;p70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0" i="1" lang="zh-CN" u="sng">
                <a:solidFill>
                  <a:srgbClr val="26AF0D"/>
                </a:solidFill>
              </a:rPr>
              <a:t>Prepositional phrase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5" name="Shape 5095"/>
        <p:cNvGrpSpPr/>
        <p:nvPr/>
      </p:nvGrpSpPr>
      <p:grpSpPr>
        <a:xfrm>
          <a:off x="0" y="0"/>
          <a:ext cx="0" cy="0"/>
          <a:chOff x="0" y="0"/>
          <a:chExt cx="0" cy="0"/>
        </a:xfrm>
      </p:grpSpPr>
      <p:sp>
        <p:nvSpPr>
          <p:cNvPr id="5096" name="Google Shape;5096;p710"/>
          <p:cNvSpPr txBox="1"/>
          <p:nvPr>
            <p:ph type="title"/>
          </p:nvPr>
        </p:nvSpPr>
        <p:spPr>
          <a:xfrm>
            <a:off x="457200" y="154483"/>
            <a:ext cx="8229600" cy="85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0" i="0" lang="zh-CN" sz="2000" u="sng"/>
              <a:t>Object of the preposition</a:t>
            </a:r>
            <a:endParaRPr/>
          </a:p>
        </p:txBody>
      </p:sp>
      <p:sp>
        <p:nvSpPr>
          <p:cNvPr id="5097" name="Google Shape;5097;p710"/>
          <p:cNvSpPr txBox="1"/>
          <p:nvPr>
            <p:ph idx="1" type="body"/>
          </p:nvPr>
        </p:nvSpPr>
        <p:spPr>
          <a:xfrm>
            <a:off x="457200" y="1095374"/>
            <a:ext cx="8229600" cy="2598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zh-CN"/>
              <a:t>Almost always </a:t>
            </a:r>
            <a:r>
              <a:rPr lang="zh-CN">
                <a:solidFill>
                  <a:srgbClr val="FF0000"/>
                </a:solidFill>
              </a:rPr>
              <a:t>the first noun or pronoun after the preposition</a:t>
            </a:r>
            <a:r>
              <a:rPr lang="zh-CN"/>
              <a:t>. </a:t>
            </a:r>
            <a:endParaRPr/>
          </a:p>
          <a:p>
            <a:pPr indent="-419100" lvl="0" marL="457200" rtl="0" algn="l">
              <a:lnSpc>
                <a:spcPct val="100000"/>
              </a:lnSpc>
              <a:spcBef>
                <a:spcPts val="0"/>
              </a:spcBef>
              <a:spcAft>
                <a:spcPts val="0"/>
              </a:spcAft>
              <a:buSzPts val="3000"/>
              <a:buChar char="●"/>
            </a:pPr>
            <a:r>
              <a:rPr lang="zh-CN"/>
              <a:t>Last word in the prepositional phrase.</a:t>
            </a:r>
            <a:endParaRPr/>
          </a:p>
          <a:p>
            <a:pPr indent="-419100" lvl="0" marL="457200" rtl="0" algn="l">
              <a:lnSpc>
                <a:spcPct val="100000"/>
              </a:lnSpc>
              <a:spcBef>
                <a:spcPts val="0"/>
              </a:spcBef>
              <a:spcAft>
                <a:spcPts val="0"/>
              </a:spcAft>
              <a:buSzPts val="3000"/>
              <a:buChar char="●"/>
            </a:pPr>
            <a:r>
              <a:rPr lang="zh-CN"/>
              <a:t>For example:</a:t>
            </a:r>
            <a:endParaRPr/>
          </a:p>
          <a:p>
            <a:pPr indent="-381000" lvl="1" marL="914400" rtl="0" algn="l">
              <a:lnSpc>
                <a:spcPct val="100000"/>
              </a:lnSpc>
              <a:spcBef>
                <a:spcPts val="0"/>
              </a:spcBef>
              <a:spcAft>
                <a:spcPts val="0"/>
              </a:spcAft>
              <a:buSzPts val="2400"/>
              <a:buChar char="○"/>
            </a:pPr>
            <a:r>
              <a:rPr lang="zh-CN"/>
              <a:t>A</a:t>
            </a:r>
            <a:r>
              <a:rPr lang="zh-CN">
                <a:solidFill>
                  <a:schemeClr val="dk1"/>
                </a:solidFill>
              </a:rPr>
              <a:t>fter </a:t>
            </a:r>
            <a:r>
              <a:rPr lang="zh-CN">
                <a:solidFill>
                  <a:srgbClr val="FF0000"/>
                </a:solidFill>
              </a:rPr>
              <a:t>dinner </a:t>
            </a:r>
            <a:r>
              <a:rPr lang="zh-CN"/>
              <a:t>let’s get an ice cream cone.</a:t>
            </a:r>
            <a:endParaRPr/>
          </a:p>
          <a:p>
            <a:pPr indent="-381000" lvl="1" marL="914400" rtl="0" algn="l">
              <a:lnSpc>
                <a:spcPct val="100000"/>
              </a:lnSpc>
              <a:spcBef>
                <a:spcPts val="0"/>
              </a:spcBef>
              <a:spcAft>
                <a:spcPts val="0"/>
              </a:spcAft>
              <a:buSzPts val="2400"/>
              <a:buChar char="○"/>
            </a:pPr>
            <a:r>
              <a:rPr lang="zh-CN"/>
              <a:t>I left my glasses </a:t>
            </a:r>
            <a:r>
              <a:rPr lang="zh-CN">
                <a:solidFill>
                  <a:srgbClr val="000000"/>
                </a:solidFill>
              </a:rPr>
              <a:t>beside the</a:t>
            </a:r>
            <a:r>
              <a:rPr lang="zh-CN">
                <a:solidFill>
                  <a:srgbClr val="FF0000"/>
                </a:solidFill>
              </a:rPr>
              <a:t> TV</a:t>
            </a:r>
            <a:r>
              <a:rPr lang="zh-CN"/>
              <a:t>.</a:t>
            </a:r>
            <a:endParaRPr/>
          </a:p>
          <a:p>
            <a:pPr indent="-381000" lvl="1" marL="914400" rtl="0" algn="l">
              <a:lnSpc>
                <a:spcPct val="100000"/>
              </a:lnSpc>
              <a:spcBef>
                <a:spcPts val="0"/>
              </a:spcBef>
              <a:spcAft>
                <a:spcPts val="0"/>
              </a:spcAft>
              <a:buSzPts val="2400"/>
              <a:buChar char="○"/>
            </a:pPr>
            <a:r>
              <a:rPr lang="zh-CN"/>
              <a:t>Will you move the bed </a:t>
            </a:r>
            <a:r>
              <a:rPr lang="zh-CN">
                <a:solidFill>
                  <a:srgbClr val="000000"/>
                </a:solidFill>
              </a:rPr>
              <a:t>toward the</a:t>
            </a:r>
            <a:r>
              <a:rPr lang="zh-CN">
                <a:solidFill>
                  <a:srgbClr val="FF0000"/>
                </a:solidFill>
              </a:rPr>
              <a:t> window</a:t>
            </a:r>
            <a:r>
              <a:rPr lang="zh-CN"/>
              <a:t>?</a:t>
            </a:r>
            <a:endParaRPr/>
          </a:p>
          <a:p>
            <a:pPr indent="-381000" lvl="1" marL="914400" rtl="0" algn="l">
              <a:lnSpc>
                <a:spcPct val="100000"/>
              </a:lnSpc>
              <a:spcBef>
                <a:spcPts val="0"/>
              </a:spcBef>
              <a:spcAft>
                <a:spcPts val="0"/>
              </a:spcAft>
              <a:buSzPts val="2400"/>
              <a:buChar char="○"/>
            </a:pPr>
            <a:r>
              <a:rPr lang="zh-CN"/>
              <a:t>The cloud looks </a:t>
            </a:r>
            <a:r>
              <a:rPr lang="zh-CN">
                <a:solidFill>
                  <a:srgbClr val="000000"/>
                </a:solidFill>
              </a:rPr>
              <a:t>like a</a:t>
            </a:r>
            <a:r>
              <a:rPr lang="zh-CN">
                <a:solidFill>
                  <a:srgbClr val="FF0000"/>
                </a:solidFill>
              </a:rPr>
              <a:t> frog</a:t>
            </a:r>
            <a:r>
              <a:rPr lang="zh-CN"/>
              <a: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1" name="Shape 5101"/>
        <p:cNvGrpSpPr/>
        <p:nvPr/>
      </p:nvGrpSpPr>
      <p:grpSpPr>
        <a:xfrm>
          <a:off x="0" y="0"/>
          <a:ext cx="0" cy="0"/>
          <a:chOff x="0" y="0"/>
          <a:chExt cx="0" cy="0"/>
        </a:xfrm>
      </p:grpSpPr>
      <p:sp>
        <p:nvSpPr>
          <p:cNvPr id="5102" name="Google Shape;5102;p711"/>
          <p:cNvSpPr txBox="1"/>
          <p:nvPr>
            <p:ph type="title"/>
          </p:nvPr>
        </p:nvSpPr>
        <p:spPr>
          <a:xfrm>
            <a:off x="145050" y="205975"/>
            <a:ext cx="8865900" cy="445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3600"/>
              <a:buNone/>
            </a:pPr>
            <a:r>
              <a:t/>
            </a:r>
            <a:endParaRPr b="0" sz="1400">
              <a:solidFill>
                <a:srgbClr val="FFFFFF"/>
              </a:solidFill>
            </a:endParaRPr>
          </a:p>
          <a:p>
            <a:pPr indent="0" lvl="0" marL="0" rtl="0" algn="ctr">
              <a:lnSpc>
                <a:spcPct val="115000"/>
              </a:lnSpc>
              <a:spcBef>
                <a:spcPts val="0"/>
              </a:spcBef>
              <a:spcAft>
                <a:spcPts val="0"/>
              </a:spcAft>
              <a:buSzPts val="3600"/>
              <a:buNone/>
            </a:pPr>
            <a:r>
              <a:t/>
            </a:r>
            <a:endParaRPr sz="14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l">
              <a:lnSpc>
                <a:spcPct val="115000"/>
              </a:lnSpc>
              <a:spcBef>
                <a:spcPts val="0"/>
              </a:spcBef>
              <a:spcAft>
                <a:spcPts val="0"/>
              </a:spcAft>
              <a:buSzPts val="3600"/>
              <a:buNone/>
            </a:pPr>
            <a:r>
              <a:t/>
            </a:r>
            <a:endParaRPr sz="3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0" i="0" lang="zh-CN" u="sng">
                <a:solidFill>
                  <a:srgbClr val="FFFFFF"/>
                </a:solidFill>
              </a:rPr>
              <a:t>Which kind of pet is best, a cat or dog?</a:t>
            </a:r>
            <a:endParaRPr>
              <a:solidFill>
                <a:srgbClr val="FFFFFF"/>
              </a:solidFill>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6" name="Shape 5106"/>
        <p:cNvGrpSpPr/>
        <p:nvPr/>
      </p:nvGrpSpPr>
      <p:grpSpPr>
        <a:xfrm>
          <a:off x="0" y="0"/>
          <a:ext cx="0" cy="0"/>
          <a:chOff x="0" y="0"/>
          <a:chExt cx="0" cy="0"/>
        </a:xfrm>
      </p:grpSpPr>
      <p:sp>
        <p:nvSpPr>
          <p:cNvPr id="5107" name="Google Shape;5107;p712"/>
          <p:cNvSpPr txBox="1"/>
          <p:nvPr>
            <p:ph type="title"/>
          </p:nvPr>
        </p:nvSpPr>
        <p:spPr>
          <a:xfrm>
            <a:off x="457200" y="-22622"/>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i="0" lang="zh-CN" u="none">
                <a:solidFill>
                  <a:srgbClr val="872348"/>
                </a:solidFill>
              </a:rPr>
              <a:t>Show me…..     (no letters/numbers)</a:t>
            </a:r>
            <a:endParaRPr/>
          </a:p>
        </p:txBody>
      </p:sp>
      <p:sp>
        <p:nvSpPr>
          <p:cNvPr id="5108" name="Google Shape;5108;p71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3000"/>
              <a:buNone/>
            </a:pPr>
            <a:r>
              <a:t/>
            </a:r>
            <a:endParaRPr sz="7200"/>
          </a:p>
          <a:p>
            <a:pPr indent="0" lvl="0" marL="0" rtl="0" algn="ctr">
              <a:lnSpc>
                <a:spcPct val="100000"/>
              </a:lnSpc>
              <a:spcBef>
                <a:spcPts val="600"/>
              </a:spcBef>
              <a:spcAft>
                <a:spcPts val="0"/>
              </a:spcAft>
              <a:buSzPts val="3000"/>
              <a:buNone/>
            </a:pPr>
            <a:r>
              <a:rPr lang="zh-CN" sz="7200"/>
              <a:t>The Water Cycle</a:t>
            </a:r>
            <a:endParaRPr sz="7200"/>
          </a:p>
          <a:p>
            <a:pPr indent="0" lvl="0" marL="0" rtl="0" algn="ctr">
              <a:lnSpc>
                <a:spcPct val="100000"/>
              </a:lnSpc>
              <a:spcBef>
                <a:spcPts val="600"/>
              </a:spcBef>
              <a:spcAft>
                <a:spcPts val="0"/>
              </a:spcAft>
              <a:buSzPts val="3000"/>
              <a:buNone/>
            </a:pPr>
            <a:r>
              <a:t/>
            </a:r>
            <a:endParaRPr sz="7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2" name="Shape 5112"/>
        <p:cNvGrpSpPr/>
        <p:nvPr/>
      </p:nvGrpSpPr>
      <p:grpSpPr>
        <a:xfrm>
          <a:off x="0" y="0"/>
          <a:ext cx="0" cy="0"/>
          <a:chOff x="0" y="0"/>
          <a:chExt cx="0" cy="0"/>
        </a:xfrm>
      </p:grpSpPr>
      <p:sp>
        <p:nvSpPr>
          <p:cNvPr id="5113" name="Google Shape;5113;p7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Times New Roman"/>
                <a:ea typeface="Times New Roman"/>
                <a:cs typeface="Times New Roman"/>
                <a:sym typeface="Times New Roman"/>
              </a:rPr>
              <a:t>Why Create a WebQuest?</a:t>
            </a:r>
            <a:endParaRPr/>
          </a:p>
        </p:txBody>
      </p:sp>
      <p:sp>
        <p:nvSpPr>
          <p:cNvPr id="5114" name="Google Shape;5114;p713"/>
          <p:cNvSpPr txBox="1"/>
          <p:nvPr>
            <p:ph idx="1" type="body"/>
          </p:nvPr>
        </p:nvSpPr>
        <p:spPr>
          <a:xfrm>
            <a:off x="1147181" y="4724585"/>
            <a:ext cx="7820700" cy="37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400"/>
              <a:t>Source: Kenton Letkeman, </a:t>
            </a:r>
            <a:r>
              <a:rPr lang="zh-CN" sz="1400">
                <a:solidFill>
                  <a:schemeClr val="hlink"/>
                </a:solidFill>
                <a:uFill>
                  <a:noFill/>
                </a:uFill>
                <a:hlinkClick r:id="rId3"/>
              </a:rPr>
              <a:t>Consultant Tisdale School Division, Interviewed by Education World</a:t>
            </a:r>
            <a:endParaRPr sz="1400"/>
          </a:p>
        </p:txBody>
      </p:sp>
      <p:sp>
        <p:nvSpPr>
          <p:cNvPr id="5115" name="Google Shape;5115;p713"/>
          <p:cNvSpPr txBox="1"/>
          <p:nvPr/>
        </p:nvSpPr>
        <p:spPr>
          <a:xfrm>
            <a:off x="261245" y="993113"/>
            <a:ext cx="8718600" cy="34692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"With many research projects, students feel that they are sucking up information and regurgitating it onto paper for no other reason than to get a good grade. WebQuests give students a task that allows them to use their imagination and problem-solving skills. The answers are not predefined and therefore must be discovered or created. Students must use their own </a:t>
            </a:r>
            <a:r>
              <a:rPr b="1" i="0" lang="zh-CN" sz="2400" u="none" cap="none" strike="noStrike">
                <a:solidFill>
                  <a:srgbClr val="00FF00"/>
                </a:solidFill>
                <a:latin typeface="Arial"/>
                <a:ea typeface="Arial"/>
                <a:cs typeface="Arial"/>
                <a:sym typeface="Arial"/>
              </a:rPr>
              <a:t>creative-thinking</a:t>
            </a:r>
            <a:r>
              <a:rPr b="0" i="0" lang="zh-CN" sz="2400" u="none" cap="none" strike="noStrike">
                <a:solidFill>
                  <a:srgbClr val="000000"/>
                </a:solidFill>
                <a:latin typeface="Arial"/>
                <a:ea typeface="Arial"/>
                <a:cs typeface="Arial"/>
                <a:sym typeface="Arial"/>
              </a:rPr>
              <a:t> and </a:t>
            </a:r>
            <a:r>
              <a:rPr b="1" i="0" lang="zh-CN" sz="2400" u="none" cap="none" strike="noStrike">
                <a:solidFill>
                  <a:srgbClr val="4A86E8"/>
                </a:solidFill>
                <a:latin typeface="Arial"/>
                <a:ea typeface="Arial"/>
                <a:cs typeface="Arial"/>
                <a:sym typeface="Arial"/>
              </a:rPr>
              <a:t>problem-solving skills</a:t>
            </a:r>
            <a:r>
              <a:rPr b="0" i="0" lang="zh-CN" sz="2400" u="none" cap="none" strike="noStrike">
                <a:solidFill>
                  <a:srgbClr val="000000"/>
                </a:solidFill>
                <a:latin typeface="Arial"/>
                <a:ea typeface="Arial"/>
                <a:cs typeface="Arial"/>
                <a:sym typeface="Arial"/>
              </a:rPr>
              <a:t> to find solutions to problems.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Arial"/>
                <a:ea typeface="Arial"/>
                <a:cs typeface="Arial"/>
                <a:sym typeface="Arial"/>
              </a:rPr>
              <a:t>	WebQuests are also a wonderful way of capturing students' imagination and allowing them to explore in a guided, meaningful manner. </a:t>
            </a:r>
            <a:r>
              <a:rPr b="1" i="0" lang="zh-CN" sz="2400" u="none" cap="none" strike="noStrike">
                <a:solidFill>
                  <a:srgbClr val="FF00FF"/>
                </a:solidFill>
                <a:latin typeface="Arial"/>
                <a:ea typeface="Arial"/>
                <a:cs typeface="Arial"/>
                <a:sym typeface="Arial"/>
              </a:rPr>
              <a:t>Communication</a:t>
            </a:r>
            <a:r>
              <a:rPr b="0" i="0" lang="zh-CN" sz="2400" u="none" cap="none" strike="noStrike">
                <a:solidFill>
                  <a:srgbClr val="000000"/>
                </a:solidFill>
                <a:latin typeface="Arial"/>
                <a:ea typeface="Arial"/>
                <a:cs typeface="Arial"/>
                <a:sym typeface="Arial"/>
              </a:rPr>
              <a:t>, </a:t>
            </a:r>
            <a:r>
              <a:rPr b="1" i="0" lang="zh-CN" sz="2400" u="none" cap="none" strike="noStrike">
                <a:solidFill>
                  <a:srgbClr val="FF0000"/>
                </a:solidFill>
                <a:latin typeface="Arial"/>
                <a:ea typeface="Arial"/>
                <a:cs typeface="Arial"/>
                <a:sym typeface="Arial"/>
              </a:rPr>
              <a:t>group work</a:t>
            </a:r>
            <a:r>
              <a:rPr b="0" i="0" lang="zh-CN" sz="2400" u="none" cap="none" strike="noStrike">
                <a:solidFill>
                  <a:srgbClr val="000000"/>
                </a:solidFill>
                <a:latin typeface="Arial"/>
                <a:ea typeface="Arial"/>
                <a:cs typeface="Arial"/>
                <a:sym typeface="Arial"/>
              </a:rPr>
              <a:t>, problem solving, and critical and creative thinking skills are becoming far more important in today's world than having students memorize predetermined content."</a:t>
            </a:r>
            <a:endParaRPr b="0" i="0" sz="2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9" name="Shape 5119"/>
        <p:cNvGrpSpPr/>
        <p:nvPr/>
      </p:nvGrpSpPr>
      <p:grpSpPr>
        <a:xfrm>
          <a:off x="0" y="0"/>
          <a:ext cx="0" cy="0"/>
          <a:chOff x="0" y="0"/>
          <a:chExt cx="0" cy="0"/>
        </a:xfrm>
      </p:grpSpPr>
      <p:sp>
        <p:nvSpPr>
          <p:cNvPr id="5120" name="Google Shape;5120;p714">
            <a:hlinkClick r:id="rId3"/>
          </p:cNvPr>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Steps for Developing a WebQuest</a:t>
            </a:r>
            <a:endParaRPr/>
          </a:p>
        </p:txBody>
      </p:sp>
      <p:sp>
        <p:nvSpPr>
          <p:cNvPr id="5121" name="Google Shape;5121;p714"/>
          <p:cNvSpPr txBox="1"/>
          <p:nvPr>
            <p:ph idx="1" type="body"/>
          </p:nvPr>
        </p:nvSpPr>
        <p:spPr>
          <a:xfrm>
            <a:off x="457200" y="900113"/>
            <a:ext cx="8229600" cy="2794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zh-CN" sz="2400">
                <a:solidFill>
                  <a:srgbClr val="E78EFE"/>
                </a:solidFill>
                <a:latin typeface="Comic Sans MS"/>
                <a:ea typeface="Comic Sans MS"/>
                <a:cs typeface="Comic Sans MS"/>
                <a:sym typeface="Comic Sans MS"/>
              </a:rPr>
              <a:t>Create your WebQuest framework in Google Sites using the provided </a:t>
            </a:r>
            <a:r>
              <a:rPr lang="zh-CN" sz="2400" u="sng">
                <a:solidFill>
                  <a:schemeClr val="hlink"/>
                </a:solidFill>
                <a:hlinkClick r:id="rId4"/>
              </a:rPr>
              <a:t>WebQuest template</a:t>
            </a:r>
            <a:endParaRPr sz="2400"/>
          </a:p>
          <a:p>
            <a:pPr indent="-381000" lvl="0" marL="457200" rtl="0" algn="l">
              <a:lnSpc>
                <a:spcPct val="115000"/>
              </a:lnSpc>
              <a:spcBef>
                <a:spcPts val="0"/>
              </a:spcBef>
              <a:spcAft>
                <a:spcPts val="0"/>
              </a:spcAft>
              <a:buClr>
                <a:srgbClr val="000000"/>
              </a:buClr>
              <a:buSzPts val="2400"/>
              <a:buChar char="●"/>
            </a:pPr>
            <a:r>
              <a:rPr lang="zh-CN" sz="2400"/>
              <a:t>Plan the project using the </a:t>
            </a:r>
            <a:r>
              <a:rPr lang="zh-CN" sz="2400" u="sng">
                <a:solidFill>
                  <a:srgbClr val="F6201C"/>
                </a:solidFill>
                <a:latin typeface="Courier New"/>
                <a:ea typeface="Courier New"/>
                <a:cs typeface="Courier New"/>
                <a:sym typeface="Courier New"/>
                <a:hlinkClick r:id="rId5">
                  <a:extLst>
                    <a:ext uri="{A12FA001-AC4F-418D-AE19-62706E023703}">
                      <ahyp:hlinkClr val="tx"/>
                    </a:ext>
                  </a:extLst>
                </a:hlinkClick>
              </a:rPr>
              <a:t>task design worksheet</a:t>
            </a:r>
            <a:endParaRPr sz="2400"/>
          </a:p>
          <a:p>
            <a:pPr indent="-381000" lvl="0" marL="457200" rtl="0" algn="l">
              <a:lnSpc>
                <a:spcPct val="115000"/>
              </a:lnSpc>
              <a:spcBef>
                <a:spcPts val="0"/>
              </a:spcBef>
              <a:spcAft>
                <a:spcPts val="0"/>
              </a:spcAft>
              <a:buClr>
                <a:srgbClr val="000000"/>
              </a:buClr>
              <a:buSzPts val="2400"/>
              <a:buChar char="●"/>
            </a:pPr>
            <a:r>
              <a:rPr lang="zh-CN" sz="2400">
                <a:solidFill>
                  <a:srgbClr val="8A88B4"/>
                </a:solidFill>
                <a:latin typeface="Verdana"/>
                <a:ea typeface="Verdana"/>
                <a:cs typeface="Verdana"/>
                <a:sym typeface="Verdana"/>
              </a:rPr>
              <a:t>Begin editing the WebQuest parts in Google Sites</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03E89C"/>
                </a:solidFill>
                <a:latin typeface="Verdana"/>
                <a:ea typeface="Verdana"/>
                <a:cs typeface="Verdana"/>
                <a:sym typeface="Verdana"/>
              </a:rPr>
              <a:t>Introduction</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32C58F"/>
                </a:solidFill>
                <a:latin typeface="Arial"/>
                <a:ea typeface="Arial"/>
                <a:cs typeface="Arial"/>
                <a:sym typeface="Arial"/>
              </a:rPr>
              <a:t>Task</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B8080A"/>
                </a:solidFill>
                <a:latin typeface="Comic Sans MS"/>
                <a:ea typeface="Comic Sans MS"/>
                <a:cs typeface="Comic Sans MS"/>
                <a:sym typeface="Comic Sans MS"/>
              </a:rPr>
              <a:t>Process</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6E99DF"/>
                </a:solidFill>
                <a:latin typeface="Times New Roman"/>
                <a:ea typeface="Times New Roman"/>
                <a:cs typeface="Times New Roman"/>
                <a:sym typeface="Times New Roman"/>
              </a:rPr>
              <a:t>Resources</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57EDAB"/>
                </a:solidFill>
                <a:latin typeface="Comic Sans MS"/>
                <a:ea typeface="Comic Sans MS"/>
                <a:cs typeface="Comic Sans MS"/>
                <a:sym typeface="Comic Sans MS"/>
              </a:rPr>
              <a:t>Evaluation</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E9F8B0"/>
                </a:solidFill>
                <a:latin typeface="Arial"/>
                <a:ea typeface="Arial"/>
                <a:cs typeface="Arial"/>
                <a:sym typeface="Arial"/>
              </a:rPr>
              <a:t>Conclusion</a:t>
            </a:r>
            <a:endParaRPr sz="2400"/>
          </a:p>
          <a:p>
            <a:pPr indent="-381000" lvl="1" marL="914400" rtl="0" algn="l">
              <a:lnSpc>
                <a:spcPct val="115000"/>
              </a:lnSpc>
              <a:spcBef>
                <a:spcPts val="0"/>
              </a:spcBef>
              <a:spcAft>
                <a:spcPts val="0"/>
              </a:spcAft>
              <a:buClr>
                <a:srgbClr val="000000"/>
              </a:buClr>
              <a:buSzPts val="2400"/>
              <a:buChar char="○"/>
            </a:pPr>
            <a:r>
              <a:rPr lang="zh-CN" sz="2400">
                <a:solidFill>
                  <a:srgbClr val="756703"/>
                </a:solidFill>
                <a:latin typeface="Comic Sans MS"/>
                <a:ea typeface="Comic Sans MS"/>
                <a:cs typeface="Comic Sans MS"/>
                <a:sym typeface="Comic Sans MS"/>
              </a:rPr>
              <a:t>Credits</a:t>
            </a:r>
            <a:endParaRPr sz="2400"/>
          </a:p>
          <a:p>
            <a:pPr indent="0" lvl="0" marL="0" rtl="0" algn="l">
              <a:lnSpc>
                <a:spcPct val="100000"/>
              </a:lnSpc>
              <a:spcBef>
                <a:spcPts val="600"/>
              </a:spcBef>
              <a:spcAft>
                <a:spcPts val="0"/>
              </a:spcAft>
              <a:buSzPts val="3000"/>
              <a:buNone/>
            </a:pPr>
            <a:r>
              <a:t/>
            </a:r>
            <a:endParaRPr/>
          </a:p>
        </p:txBody>
      </p:sp>
      <p:pic>
        <p:nvPicPr>
          <p:cNvPr id="5122" name="Google Shape;5122;p714"/>
          <p:cNvPicPr preferRelativeResize="0"/>
          <p:nvPr/>
        </p:nvPicPr>
        <p:blipFill rotWithShape="1">
          <a:blip r:embed="rId6">
            <a:alphaModFix/>
          </a:blip>
          <a:srcRect b="0" l="0" r="0" t="0"/>
          <a:stretch/>
        </p:blipFill>
        <p:spPr>
          <a:xfrm>
            <a:off x="5012247" y="3690221"/>
            <a:ext cx="2893518" cy="123570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6" name="Shape 5126"/>
        <p:cNvGrpSpPr/>
        <p:nvPr/>
      </p:nvGrpSpPr>
      <p:grpSpPr>
        <a:xfrm>
          <a:off x="0" y="0"/>
          <a:ext cx="0" cy="0"/>
          <a:chOff x="0" y="0"/>
          <a:chExt cx="0" cy="0"/>
        </a:xfrm>
      </p:grpSpPr>
      <p:sp>
        <p:nvSpPr>
          <p:cNvPr id="5127" name="Google Shape;5127;p71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828D27"/>
                </a:solidFill>
                <a:latin typeface="Coming Soon"/>
                <a:ea typeface="Coming Soon"/>
                <a:cs typeface="Coming Soon"/>
                <a:sym typeface="Coming Soon"/>
              </a:rPr>
              <a:t>How it all Started...</a:t>
            </a:r>
            <a:endParaRPr>
              <a:latin typeface="Coming Soon"/>
              <a:ea typeface="Coming Soon"/>
              <a:cs typeface="Coming Soon"/>
              <a:sym typeface="Coming Soon"/>
            </a:endParaRPr>
          </a:p>
        </p:txBody>
      </p:sp>
      <p:sp>
        <p:nvSpPr>
          <p:cNvPr id="5128" name="Google Shape;5128;p715"/>
          <p:cNvSpPr txBox="1"/>
          <p:nvPr>
            <p:ph idx="1" type="body"/>
          </p:nvPr>
        </p:nvSpPr>
        <p:spPr>
          <a:xfrm>
            <a:off x="457200" y="1063375"/>
            <a:ext cx="3994500" cy="408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latin typeface="Coming Soon"/>
                <a:ea typeface="Coming Soon"/>
                <a:cs typeface="Coming Soon"/>
                <a:sym typeface="Coming Soon"/>
              </a:rPr>
              <a:t>There were always rumors of gold in california until 1848 when </a:t>
            </a:r>
            <a:r>
              <a:rPr lang="zh-CN" u="sng">
                <a:latin typeface="Coming Soon"/>
                <a:ea typeface="Coming Soon"/>
                <a:cs typeface="Coming Soon"/>
                <a:sym typeface="Coming Soon"/>
              </a:rPr>
              <a:t>James Marshall</a:t>
            </a:r>
            <a:r>
              <a:rPr lang="zh-CN">
                <a:latin typeface="Coming Soon"/>
                <a:ea typeface="Coming Soon"/>
                <a:cs typeface="Coming Soon"/>
                <a:sym typeface="Coming Soon"/>
              </a:rPr>
              <a:t> picked up a piece of gold at Sutter’s Mill in </a:t>
            </a:r>
            <a:r>
              <a:rPr lang="zh-CN" u="sng">
                <a:latin typeface="Coming Soon"/>
                <a:ea typeface="Coming Soon"/>
                <a:cs typeface="Coming Soon"/>
                <a:sym typeface="Coming Soon"/>
              </a:rPr>
              <a:t>Coloma, California</a:t>
            </a:r>
            <a:endParaRPr u="sng">
              <a:latin typeface="Coming Soon"/>
              <a:ea typeface="Coming Soon"/>
              <a:cs typeface="Coming Soon"/>
              <a:sym typeface="Coming Soon"/>
            </a:endParaRPr>
          </a:p>
        </p:txBody>
      </p:sp>
      <p:pic>
        <p:nvPicPr>
          <p:cNvPr id="5129" name="Google Shape;5129;p715"/>
          <p:cNvPicPr preferRelativeResize="0"/>
          <p:nvPr/>
        </p:nvPicPr>
        <p:blipFill rotWithShape="1">
          <a:blip r:embed="rId3">
            <a:alphaModFix/>
          </a:blip>
          <a:srcRect b="0" l="0" r="0" t="0"/>
          <a:stretch/>
        </p:blipFill>
        <p:spPr>
          <a:xfrm>
            <a:off x="6530850" y="915775"/>
            <a:ext cx="2509350" cy="2023675"/>
          </a:xfrm>
          <a:prstGeom prst="rect">
            <a:avLst/>
          </a:prstGeom>
          <a:noFill/>
          <a:ln cap="flat" cmpd="sng" w="38100">
            <a:solidFill>
              <a:schemeClr val="accent5"/>
            </a:solidFill>
            <a:prstDash val="solid"/>
            <a:round/>
            <a:headEnd len="sm" w="sm" type="none"/>
            <a:tailEnd len="sm" w="sm" type="none"/>
          </a:ln>
        </p:spPr>
      </p:pic>
      <p:pic>
        <p:nvPicPr>
          <p:cNvPr descr="220px-James_Marshall2.jpg" id="5130" name="Google Shape;5130;p715"/>
          <p:cNvPicPr preferRelativeResize="0"/>
          <p:nvPr/>
        </p:nvPicPr>
        <p:blipFill rotWithShape="1">
          <a:blip r:embed="rId4">
            <a:alphaModFix/>
          </a:blip>
          <a:srcRect b="0" l="0" r="0" t="0"/>
          <a:stretch/>
        </p:blipFill>
        <p:spPr>
          <a:xfrm>
            <a:off x="4776225" y="416076"/>
            <a:ext cx="1613150" cy="2617725"/>
          </a:xfrm>
          <a:prstGeom prst="rect">
            <a:avLst/>
          </a:prstGeom>
          <a:noFill/>
          <a:ln cap="flat" cmpd="sng" w="38100">
            <a:solidFill>
              <a:schemeClr val="accent3"/>
            </a:solidFill>
            <a:prstDash val="solid"/>
            <a:round/>
            <a:headEnd len="sm" w="sm" type="none"/>
            <a:tailEnd len="sm" w="sm" type="none"/>
          </a:ln>
        </p:spPr>
      </p:pic>
      <p:pic>
        <p:nvPicPr>
          <p:cNvPr descr="usa-coloma-ca.jpg" id="5131" name="Google Shape;5131;p715"/>
          <p:cNvPicPr preferRelativeResize="0"/>
          <p:nvPr/>
        </p:nvPicPr>
        <p:blipFill rotWithShape="1">
          <a:blip r:embed="rId5">
            <a:alphaModFix/>
          </a:blip>
          <a:srcRect b="0" l="0" r="0" t="0"/>
          <a:stretch/>
        </p:blipFill>
        <p:spPr>
          <a:xfrm>
            <a:off x="5749000" y="3284300"/>
            <a:ext cx="2079150" cy="1747600"/>
          </a:xfrm>
          <a:prstGeom prst="rect">
            <a:avLst/>
          </a:prstGeom>
          <a:noFill/>
          <a:ln cap="flat" cmpd="sng" w="38100">
            <a:solidFill>
              <a:schemeClr val="accent2"/>
            </a:solidFill>
            <a:prstDash val="solid"/>
            <a:round/>
            <a:headEnd len="sm" w="sm" type="none"/>
            <a:tailEnd len="sm" w="sm" type="none"/>
          </a:ln>
        </p:spPr>
      </p:pic>
      <p:sp>
        <p:nvSpPr>
          <p:cNvPr id="5132" name="Google Shape;5132;p715"/>
          <p:cNvSpPr txBox="1"/>
          <p:nvPr/>
        </p:nvSpPr>
        <p:spPr>
          <a:xfrm>
            <a:off x="4866400" y="2939450"/>
            <a:ext cx="1432800" cy="1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chemeClr val="lt1"/>
                </a:solidFill>
                <a:latin typeface="Arial"/>
                <a:ea typeface="Arial"/>
                <a:cs typeface="Arial"/>
                <a:sym typeface="Arial"/>
              </a:rPr>
              <a:t>James Marshall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4" name="Shape 3694"/>
        <p:cNvGrpSpPr/>
        <p:nvPr/>
      </p:nvGrpSpPr>
      <p:grpSpPr>
        <a:xfrm>
          <a:off x="0" y="0"/>
          <a:ext cx="0" cy="0"/>
          <a:chOff x="0" y="0"/>
          <a:chExt cx="0" cy="0"/>
        </a:xfrm>
      </p:grpSpPr>
      <p:grpSp>
        <p:nvGrpSpPr>
          <p:cNvPr id="3695" name="Google Shape;3695;p572"/>
          <p:cNvGrpSpPr/>
          <p:nvPr/>
        </p:nvGrpSpPr>
        <p:grpSpPr>
          <a:xfrm>
            <a:off x="0" y="0"/>
            <a:ext cx="3711654" cy="4898041"/>
            <a:chOff x="0" y="0"/>
            <a:chExt cx="4948872" cy="6530721"/>
          </a:xfrm>
        </p:grpSpPr>
        <p:pic>
          <p:nvPicPr>
            <p:cNvPr id="3696" name="Google Shape;3696;p572"/>
            <p:cNvPicPr preferRelativeResize="0"/>
            <p:nvPr/>
          </p:nvPicPr>
          <p:blipFill rotWithShape="1">
            <a:blip r:embed="rId3">
              <a:alphaModFix/>
            </a:blip>
            <a:srcRect b="0" l="0" r="0" t="0"/>
            <a:stretch/>
          </p:blipFill>
          <p:spPr>
            <a:xfrm>
              <a:off x="0" y="0"/>
              <a:ext cx="4438649" cy="5886449"/>
            </a:xfrm>
            <a:prstGeom prst="rect">
              <a:avLst/>
            </a:prstGeom>
            <a:noFill/>
            <a:ln>
              <a:noFill/>
            </a:ln>
          </p:spPr>
        </p:pic>
        <p:sp>
          <p:nvSpPr>
            <p:cNvPr id="3697" name="Google Shape;3697;p572"/>
            <p:cNvSpPr/>
            <p:nvPr/>
          </p:nvSpPr>
          <p:spPr>
            <a:xfrm>
              <a:off x="919162" y="3748151"/>
              <a:ext cx="4029710" cy="2782570"/>
            </a:xfrm>
            <a:custGeom>
              <a:rect b="b" l="l" r="r" t="t"/>
              <a:pathLst>
                <a:path extrusionOk="0" h="2782570" w="4029710">
                  <a:moveTo>
                    <a:pt x="4029138" y="0"/>
                  </a:moveTo>
                  <a:lnTo>
                    <a:pt x="0" y="0"/>
                  </a:lnTo>
                  <a:lnTo>
                    <a:pt x="0" y="2505011"/>
                  </a:lnTo>
                  <a:lnTo>
                    <a:pt x="2350325" y="2505011"/>
                  </a:lnTo>
                  <a:lnTo>
                    <a:pt x="3001200" y="2782570"/>
                  </a:lnTo>
                  <a:lnTo>
                    <a:pt x="3357562" y="2505011"/>
                  </a:lnTo>
                  <a:lnTo>
                    <a:pt x="4029138" y="2505011"/>
                  </a:lnTo>
                  <a:lnTo>
                    <a:pt x="4029138" y="0"/>
                  </a:lnTo>
                  <a:close/>
                </a:path>
              </a:pathLst>
            </a:custGeom>
            <a:solidFill>
              <a:srgbClr val="1691D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98" name="Google Shape;3698;p572"/>
            <p:cNvSpPr/>
            <p:nvPr/>
          </p:nvSpPr>
          <p:spPr>
            <a:xfrm>
              <a:off x="919162" y="3748151"/>
              <a:ext cx="4029710" cy="2782570"/>
            </a:xfrm>
            <a:custGeom>
              <a:rect b="b" l="l" r="r" t="t"/>
              <a:pathLst>
                <a:path extrusionOk="0" h="2782570" w="4029710">
                  <a:moveTo>
                    <a:pt x="0" y="0"/>
                  </a:moveTo>
                  <a:lnTo>
                    <a:pt x="2350325" y="0"/>
                  </a:lnTo>
                  <a:lnTo>
                    <a:pt x="3357562" y="0"/>
                  </a:lnTo>
                  <a:lnTo>
                    <a:pt x="4029138" y="0"/>
                  </a:lnTo>
                  <a:lnTo>
                    <a:pt x="4029138" y="1461262"/>
                  </a:lnTo>
                  <a:lnTo>
                    <a:pt x="4029138" y="2087499"/>
                  </a:lnTo>
                  <a:lnTo>
                    <a:pt x="4029138" y="2505011"/>
                  </a:lnTo>
                  <a:lnTo>
                    <a:pt x="3357562" y="2505011"/>
                  </a:lnTo>
                  <a:lnTo>
                    <a:pt x="3001200" y="2782570"/>
                  </a:lnTo>
                  <a:lnTo>
                    <a:pt x="2350325" y="2505011"/>
                  </a:lnTo>
                  <a:lnTo>
                    <a:pt x="0" y="2505011"/>
                  </a:lnTo>
                  <a:lnTo>
                    <a:pt x="0" y="2087499"/>
                  </a:lnTo>
                  <a:lnTo>
                    <a:pt x="0" y="1461262"/>
                  </a:lnTo>
                  <a:lnTo>
                    <a:pt x="0" y="0"/>
                  </a:lnTo>
                  <a:close/>
                </a:path>
              </a:pathLst>
            </a:custGeom>
            <a:noFill/>
            <a:ln cap="flat" cmpd="sng" w="12700">
              <a:solidFill>
                <a:srgbClr val="1691D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699" name="Google Shape;3699;p572"/>
          <p:cNvSpPr txBox="1"/>
          <p:nvPr>
            <p:ph type="title"/>
          </p:nvPr>
        </p:nvSpPr>
        <p:spPr>
          <a:xfrm>
            <a:off x="3950969" y="181641"/>
            <a:ext cx="3535800" cy="936000"/>
          </a:xfrm>
          <a:prstGeom prst="rect">
            <a:avLst/>
          </a:prstGeom>
          <a:noFill/>
          <a:ln>
            <a:noFill/>
          </a:ln>
        </p:spPr>
        <p:txBody>
          <a:bodyPr anchorCtr="0" anchor="t" bIns="0" lIns="0" spcFirstLastPara="1" rIns="0" wrap="square" tIns="12375">
            <a:spAutoFit/>
          </a:bodyPr>
          <a:lstStyle/>
          <a:p>
            <a:pPr indent="0" lvl="0" marL="12700" rtl="0" algn="l">
              <a:lnSpc>
                <a:spcPct val="100000"/>
              </a:lnSpc>
              <a:spcBef>
                <a:spcPts val="0"/>
              </a:spcBef>
              <a:spcAft>
                <a:spcPts val="0"/>
              </a:spcAft>
              <a:buSzPts val="1100"/>
              <a:buNone/>
            </a:pPr>
            <a:r>
              <a:rPr lang="zh-CN" sz="3000"/>
              <a:t>Curbside Management</a:t>
            </a:r>
            <a:endParaRPr sz="3000"/>
          </a:p>
        </p:txBody>
      </p:sp>
      <p:sp>
        <p:nvSpPr>
          <p:cNvPr id="3700" name="Google Shape;3700;p572"/>
          <p:cNvSpPr txBox="1"/>
          <p:nvPr>
            <p:ph idx="12" type="sldNum"/>
          </p:nvPr>
        </p:nvSpPr>
        <p:spPr>
          <a:xfrm>
            <a:off x="5567839" y="3520180"/>
            <a:ext cx="159000" cy="222600"/>
          </a:xfrm>
          <a:prstGeom prst="rect">
            <a:avLst/>
          </a:prstGeom>
          <a:noFill/>
          <a:ln>
            <a:noFill/>
          </a:ln>
        </p:spPr>
        <p:txBody>
          <a:bodyPr anchorCtr="0" anchor="t" bIns="0" lIns="0" spcFirstLastPara="1" rIns="0" wrap="square" tIns="37625">
            <a:spAutoFit/>
          </a:bodyPr>
          <a:lstStyle/>
          <a:p>
            <a:pPr indent="0" lvl="0" marL="101600" rtl="0" algn="l">
              <a:lnSpc>
                <a:spcPct val="100000"/>
              </a:lnSpc>
              <a:spcBef>
                <a:spcPts val="0"/>
              </a:spcBef>
              <a:spcAft>
                <a:spcPts val="0"/>
              </a:spcAft>
              <a:buClr>
                <a:srgbClr val="000000"/>
              </a:buClr>
              <a:buSzPts val="1200"/>
              <a:buFont typeface="Arial"/>
              <a:buNone/>
            </a:pPr>
            <a:fld id="{00000000-1234-1234-1234-123412341234}" type="slidenum">
              <a:rPr lang="zh-CN"/>
              <a:t>‹#›</a:t>
            </a:fld>
            <a:endParaRPr/>
          </a:p>
        </p:txBody>
      </p:sp>
      <p:sp>
        <p:nvSpPr>
          <p:cNvPr id="3701" name="Google Shape;3701;p572"/>
          <p:cNvSpPr txBox="1"/>
          <p:nvPr/>
        </p:nvSpPr>
        <p:spPr>
          <a:xfrm>
            <a:off x="3950969" y="898208"/>
            <a:ext cx="4572600" cy="4641300"/>
          </a:xfrm>
          <a:prstGeom prst="rect">
            <a:avLst/>
          </a:prstGeom>
          <a:noFill/>
          <a:ln>
            <a:noFill/>
          </a:ln>
        </p:spPr>
        <p:txBody>
          <a:bodyPr anchorCtr="0" anchor="t" bIns="0" lIns="0" spcFirstLastPara="1" rIns="0" wrap="square" tIns="39525">
            <a:spAutoFit/>
          </a:bodyPr>
          <a:lstStyle/>
          <a:p>
            <a:pPr indent="-133350" lvl="0" marL="139700" marR="203200" rtl="0" algn="l">
              <a:lnSpc>
                <a:spcPct val="112000"/>
              </a:lnSpc>
              <a:spcBef>
                <a:spcPts val="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Reliable access for delivery services and for critical building access needs</a:t>
            </a:r>
            <a:endParaRPr b="0" i="0" sz="2100" u="none" cap="none" strike="noStrike">
              <a:solidFill>
                <a:srgbClr val="000000"/>
              </a:solidFill>
              <a:latin typeface="Calibri"/>
              <a:ea typeface="Calibri"/>
              <a:cs typeface="Calibri"/>
              <a:sym typeface="Calibri"/>
            </a:endParaRPr>
          </a:p>
          <a:p>
            <a:pPr indent="-133350" lvl="0" marL="139700" marR="5461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Demand management for curb use in business districts</a:t>
            </a:r>
            <a:endParaRPr b="0" i="0" sz="2100" u="none" cap="none" strike="noStrike">
              <a:solidFill>
                <a:srgbClr val="000000"/>
              </a:solidFill>
              <a:latin typeface="Calibri"/>
              <a:ea typeface="Calibri"/>
              <a:cs typeface="Calibri"/>
              <a:sym typeface="Calibri"/>
            </a:endParaRPr>
          </a:p>
          <a:p>
            <a:pPr indent="-133350" lvl="0" marL="139700" marR="203200" rtl="0" algn="l">
              <a:lnSpc>
                <a:spcPct val="10909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Leverage new technologies to prioritize, 	price, and enforce curbspace</a:t>
            </a:r>
            <a:endParaRPr b="0" i="0" sz="2100" u="none" cap="none" strike="noStrike">
              <a:solidFill>
                <a:srgbClr val="000000"/>
              </a:solidFill>
              <a:latin typeface="Calibri"/>
              <a:ea typeface="Calibri"/>
              <a:cs typeface="Calibri"/>
              <a:sym typeface="Calibri"/>
            </a:endParaRPr>
          </a:p>
          <a:p>
            <a:pPr indent="-133350" lvl="0" marL="139700" marR="330200" rtl="0" algn="l">
              <a:lnSpc>
                <a:spcPct val="112000"/>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Electric and smaller delivery vehicles in 	denser neighborhoods</a:t>
            </a:r>
            <a:endParaRPr b="0" i="0" sz="2100" u="none" cap="none" strike="noStrike">
              <a:solidFill>
                <a:srgbClr val="000000"/>
              </a:solidFill>
              <a:latin typeface="Calibri"/>
              <a:ea typeface="Calibri"/>
              <a:cs typeface="Calibri"/>
              <a:sym typeface="Calibri"/>
            </a:endParaRPr>
          </a:p>
          <a:p>
            <a:pPr indent="-133350" lvl="0" marL="139700" marR="0" rtl="0" algn="l">
              <a:lnSpc>
                <a:spcPct val="109454"/>
              </a:lnSpc>
              <a:spcBef>
                <a:spcPts val="6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Use curb space to support businesses and public life, such as outdoor dining</a:t>
            </a:r>
            <a:endParaRPr b="0" i="0" sz="2100" u="none" cap="none" strike="noStrike">
              <a:solidFill>
                <a:srgbClr val="000000"/>
              </a:solidFill>
              <a:latin typeface="Calibri"/>
              <a:ea typeface="Calibri"/>
              <a:cs typeface="Calibri"/>
              <a:sym typeface="Calibri"/>
            </a:endParaRPr>
          </a:p>
          <a:p>
            <a:pPr indent="-133350" lvl="0" marL="139700" marR="0" rtl="0" algn="l">
              <a:lnSpc>
                <a:spcPct val="100000"/>
              </a:lnSpc>
              <a:spcBef>
                <a:spcPts val="400"/>
              </a:spcBef>
              <a:spcAft>
                <a:spcPts val="0"/>
              </a:spcAft>
              <a:buClr>
                <a:srgbClr val="000000"/>
              </a:buClr>
              <a:buSzPts val="2100"/>
              <a:buFont typeface="Arial"/>
              <a:buChar char="•"/>
            </a:pPr>
            <a:r>
              <a:rPr b="0" i="0" lang="zh-CN" sz="2100" u="none" cap="none" strike="noStrike">
                <a:solidFill>
                  <a:srgbClr val="000000"/>
                </a:solidFill>
                <a:latin typeface="Calibri"/>
                <a:ea typeface="Calibri"/>
                <a:cs typeface="Calibri"/>
                <a:sym typeface="Calibri"/>
              </a:rPr>
              <a:t>Access for those with limited mobility</a:t>
            </a:r>
            <a:endParaRPr b="0" i="0" sz="2100" u="none" cap="none" strike="noStrike">
              <a:solidFill>
                <a:srgbClr val="000000"/>
              </a:solidFill>
              <a:latin typeface="Calibri"/>
              <a:ea typeface="Calibri"/>
              <a:cs typeface="Calibri"/>
              <a:sym typeface="Calibri"/>
            </a:endParaRPr>
          </a:p>
        </p:txBody>
      </p:sp>
      <p:sp>
        <p:nvSpPr>
          <p:cNvPr id="3702" name="Google Shape;3702;p572"/>
          <p:cNvSpPr txBox="1"/>
          <p:nvPr/>
        </p:nvSpPr>
        <p:spPr>
          <a:xfrm>
            <a:off x="779383" y="2910792"/>
            <a:ext cx="2829300" cy="1950000"/>
          </a:xfrm>
          <a:prstGeom prst="rect">
            <a:avLst/>
          </a:prstGeom>
          <a:noFill/>
          <a:ln>
            <a:noFill/>
          </a:ln>
        </p:spPr>
        <p:txBody>
          <a:bodyPr anchorCtr="0" anchor="t" bIns="0" lIns="0" spcFirstLastPara="1" rIns="0" wrap="square" tIns="10000">
            <a:spAutoFit/>
          </a:bodyPr>
          <a:lstStyle/>
          <a:p>
            <a:pPr indent="0" lvl="0" marL="12700" marR="0" rtl="0" algn="ctr">
              <a:lnSpc>
                <a:spcPct val="999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“Since curb space and access needs vary </a:t>
            </a:r>
            <a:r>
              <a:rPr b="1" i="0" lang="zh-CN" sz="1400" u="none" cap="none" strike="noStrike">
                <a:solidFill>
                  <a:srgbClr val="FFFFFF"/>
                </a:solidFill>
                <a:latin typeface="Calibri"/>
                <a:ea typeface="Calibri"/>
                <a:cs typeface="Calibri"/>
                <a:sym typeface="Calibri"/>
              </a:rPr>
              <a:t>in neighborhood commercial districts, businesses and affected neighbors should be involved in decision-making around any access restrictions in their</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FFFFFF"/>
                </a:solidFill>
                <a:latin typeface="Trebuchet MS"/>
                <a:ea typeface="Trebuchet MS"/>
                <a:cs typeface="Trebuchet MS"/>
                <a:sym typeface="Trebuchet MS"/>
              </a:rPr>
              <a:t>community.”</a:t>
            </a:r>
            <a:endParaRPr b="0" i="0" sz="1400" u="none" cap="none" strike="noStrike">
              <a:solidFill>
                <a:srgbClr val="000000"/>
              </a:solidFill>
              <a:latin typeface="Trebuchet MS"/>
              <a:ea typeface="Trebuchet MS"/>
              <a:cs typeface="Trebuchet MS"/>
              <a:sym typeface="Trebuchet MS"/>
            </a:endParaRPr>
          </a:p>
          <a:p>
            <a:pPr indent="0" lvl="0" marL="177800" marR="177800" rtl="0" algn="ctr">
              <a:lnSpc>
                <a:spcPct val="100800"/>
              </a:lnSpc>
              <a:spcBef>
                <a:spcPts val="0"/>
              </a:spcBef>
              <a:spcAft>
                <a:spcPts val="0"/>
              </a:spcAft>
              <a:buClr>
                <a:srgbClr val="000000"/>
              </a:buClr>
              <a:buSzPts val="1400"/>
              <a:buFont typeface="Arial"/>
              <a:buNone/>
            </a:pPr>
            <a:r>
              <a:rPr b="0" i="1" lang="zh-CN" sz="1400" u="none" cap="none" strike="noStrike">
                <a:solidFill>
                  <a:srgbClr val="FFFFFF"/>
                </a:solidFill>
                <a:latin typeface="Calibri"/>
                <a:ea typeface="Calibri"/>
                <a:cs typeface="Calibri"/>
                <a:sym typeface="Calibri"/>
              </a:rPr>
              <a:t>Survey Participant, Phase 2A Survey Results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6" name="Shape 5136"/>
        <p:cNvGrpSpPr/>
        <p:nvPr/>
      </p:nvGrpSpPr>
      <p:grpSpPr>
        <a:xfrm>
          <a:off x="0" y="0"/>
          <a:ext cx="0" cy="0"/>
          <a:chOff x="0" y="0"/>
          <a:chExt cx="0" cy="0"/>
        </a:xfrm>
      </p:grpSpPr>
      <p:sp>
        <p:nvSpPr>
          <p:cNvPr id="5137" name="Google Shape;5137;p7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2000">
                <a:latin typeface="Coming Soon"/>
                <a:ea typeface="Coming Soon"/>
                <a:cs typeface="Coming Soon"/>
                <a:sym typeface="Coming Soon"/>
              </a:rPr>
              <a:t>How did they live? </a:t>
            </a:r>
            <a:endParaRPr>
              <a:latin typeface="Coming Soon"/>
              <a:ea typeface="Coming Soon"/>
              <a:cs typeface="Coming Soon"/>
              <a:sym typeface="Coming Soon"/>
            </a:endParaRPr>
          </a:p>
        </p:txBody>
      </p:sp>
      <p:sp>
        <p:nvSpPr>
          <p:cNvPr id="5138" name="Google Shape;5138;p716"/>
          <p:cNvSpPr txBox="1"/>
          <p:nvPr>
            <p:ph idx="1" type="body"/>
          </p:nvPr>
        </p:nvSpPr>
        <p:spPr>
          <a:xfrm>
            <a:off x="164675" y="950125"/>
            <a:ext cx="4591800" cy="41367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Font typeface="Coming Soon"/>
              <a:buChar char="●"/>
            </a:pPr>
            <a:r>
              <a:rPr lang="zh-CN" sz="2000">
                <a:latin typeface="Coming Soon"/>
                <a:ea typeface="Coming Soon"/>
                <a:cs typeface="Coming Soon"/>
                <a:sym typeface="Coming Soon"/>
              </a:rPr>
              <a:t>Most miners </a:t>
            </a:r>
            <a:r>
              <a:rPr lang="zh-CN" sz="2000" u="sng">
                <a:latin typeface="Coming Soon"/>
                <a:ea typeface="Coming Soon"/>
                <a:cs typeface="Coming Soon"/>
                <a:sym typeface="Coming Soon"/>
              </a:rPr>
              <a:t>lived in tents</a:t>
            </a:r>
            <a:r>
              <a:rPr lang="zh-CN" sz="2000">
                <a:latin typeface="Coming Soon"/>
                <a:ea typeface="Coming Soon"/>
                <a:cs typeface="Coming Soon"/>
                <a:sym typeface="Coming Soon"/>
              </a:rPr>
              <a:t> and cooked their food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a:latin typeface="Coming Soon"/>
                <a:ea typeface="Coming Soon"/>
                <a:cs typeface="Coming Soon"/>
                <a:sym typeface="Coming Soon"/>
              </a:rPr>
              <a:t>Meals were usually </a:t>
            </a:r>
            <a:r>
              <a:rPr lang="zh-CN" sz="2000" u="sng">
                <a:latin typeface="Coming Soon"/>
                <a:ea typeface="Coming Soon"/>
                <a:cs typeface="Coming Soon"/>
                <a:sym typeface="Coming Soon"/>
              </a:rPr>
              <a:t>beans, bacon or local game</a:t>
            </a:r>
            <a:r>
              <a:rPr lang="zh-CN" sz="2000">
                <a:latin typeface="Coming Soon"/>
                <a:ea typeface="Coming Soon"/>
                <a:cs typeface="Coming Soon"/>
                <a:sym typeface="Coming Soon"/>
              </a:rPr>
              <a:t> cooked over an open fire.</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Heavy rain and snow</a:t>
            </a:r>
            <a:r>
              <a:rPr lang="zh-CN" sz="2000">
                <a:latin typeface="Coming Soon"/>
                <a:ea typeface="Coming Soon"/>
                <a:cs typeface="Coming Soon"/>
                <a:sym typeface="Coming Soon"/>
              </a:rPr>
              <a:t> during the winter months made for very difficult living and mining conditions</a:t>
            </a:r>
            <a:endParaRPr sz="2000">
              <a:latin typeface="Coming Soon"/>
              <a:ea typeface="Coming Soon"/>
              <a:cs typeface="Coming Soon"/>
              <a:sym typeface="Coming Soon"/>
            </a:endParaRPr>
          </a:p>
          <a:p>
            <a:pPr indent="-355600" lvl="0" marL="457200" rtl="0" algn="l">
              <a:lnSpc>
                <a:spcPct val="100000"/>
              </a:lnSpc>
              <a:spcBef>
                <a:spcPts val="0"/>
              </a:spcBef>
              <a:spcAft>
                <a:spcPts val="0"/>
              </a:spcAft>
              <a:buSzPts val="2000"/>
              <a:buFont typeface="Coming Soon"/>
              <a:buChar char="●"/>
            </a:pPr>
            <a:r>
              <a:rPr lang="zh-CN" sz="2000" u="sng">
                <a:latin typeface="Coming Soon"/>
                <a:ea typeface="Coming Soon"/>
                <a:cs typeface="Coming Soon"/>
                <a:sym typeface="Coming Soon"/>
              </a:rPr>
              <a:t>Sickness and colds</a:t>
            </a:r>
            <a:r>
              <a:rPr lang="zh-CN" sz="2000">
                <a:latin typeface="Coming Soon"/>
                <a:ea typeface="Coming Soon"/>
                <a:cs typeface="Coming Soon"/>
                <a:sym typeface="Coming Soon"/>
              </a:rPr>
              <a:t> were common from sleeping on cold, damp ground.</a:t>
            </a:r>
            <a:endParaRPr sz="2000">
              <a:latin typeface="Coming Soon"/>
              <a:ea typeface="Coming Soon"/>
              <a:cs typeface="Coming Soon"/>
              <a:sym typeface="Coming Soon"/>
            </a:endParaRPr>
          </a:p>
        </p:txBody>
      </p:sp>
      <p:pic>
        <p:nvPicPr>
          <p:cNvPr id="5139" name="Google Shape;5139;p716"/>
          <p:cNvPicPr preferRelativeResize="0"/>
          <p:nvPr/>
        </p:nvPicPr>
        <p:blipFill rotWithShape="1">
          <a:blip r:embed="rId3">
            <a:alphaModFix/>
          </a:blip>
          <a:srcRect b="0" l="0" r="0" t="0"/>
          <a:stretch/>
        </p:blipFill>
        <p:spPr>
          <a:xfrm>
            <a:off x="5279500" y="809425"/>
            <a:ext cx="2618825" cy="1592250"/>
          </a:xfrm>
          <a:prstGeom prst="rect">
            <a:avLst/>
          </a:prstGeom>
          <a:noFill/>
          <a:ln cap="flat" cmpd="sng" w="38100">
            <a:solidFill>
              <a:schemeClr val="accent5"/>
            </a:solidFill>
            <a:prstDash val="solid"/>
            <a:round/>
            <a:headEnd len="sm" w="sm" type="none"/>
            <a:tailEnd len="sm" w="sm" type="none"/>
          </a:ln>
        </p:spPr>
      </p:pic>
      <p:pic>
        <p:nvPicPr>
          <p:cNvPr id="5140" name="Google Shape;5140;p716"/>
          <p:cNvPicPr preferRelativeResize="0"/>
          <p:nvPr/>
        </p:nvPicPr>
        <p:blipFill rotWithShape="1">
          <a:blip r:embed="rId4">
            <a:alphaModFix/>
          </a:blip>
          <a:srcRect b="0" l="0" r="0" t="0"/>
          <a:stretch/>
        </p:blipFill>
        <p:spPr>
          <a:xfrm>
            <a:off x="5039425" y="2623675"/>
            <a:ext cx="3174501" cy="20806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4" name="Shape 5144"/>
        <p:cNvGrpSpPr/>
        <p:nvPr/>
      </p:nvGrpSpPr>
      <p:grpSpPr>
        <a:xfrm>
          <a:off x="0" y="0"/>
          <a:ext cx="0" cy="0"/>
          <a:chOff x="0" y="0"/>
          <a:chExt cx="0" cy="0"/>
        </a:xfrm>
      </p:grpSpPr>
      <p:sp>
        <p:nvSpPr>
          <p:cNvPr id="5145" name="Google Shape;5145;p717"/>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sz="1800">
                <a:solidFill>
                  <a:srgbClr val="000000"/>
                </a:solidFill>
                <a:latin typeface="Permanent Marker"/>
                <a:ea typeface="Permanent Marker"/>
                <a:cs typeface="Permanent Marker"/>
                <a:sym typeface="Permanent Marker"/>
              </a:rPr>
              <a:t>How do I </a:t>
            </a:r>
            <a:r>
              <a:rPr lang="zh-CN" sz="1400">
                <a:solidFill>
                  <a:srgbClr val="000000"/>
                </a:solidFill>
                <a:highlight>
                  <a:srgbClr val="FFFFFF"/>
                </a:highlight>
                <a:latin typeface="Permanent Marker"/>
                <a:ea typeface="Permanent Marker"/>
                <a:cs typeface="Permanent Marker"/>
                <a:sym typeface="Permanent Marker"/>
              </a:rPr>
              <a:t>put a screenshot into a Google Slides presentation on a PC</a:t>
            </a:r>
            <a:endParaRPr/>
          </a:p>
        </p:txBody>
      </p:sp>
      <p:sp>
        <p:nvSpPr>
          <p:cNvPr id="5146" name="Google Shape;5146;p71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i="0" lang="zh-CN" u="none">
                <a:solidFill>
                  <a:srgbClr val="F403CB"/>
                </a:solidFill>
              </a:rPr>
              <a:t>HAILEY NORRIS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0" name="Shape 5150"/>
        <p:cNvGrpSpPr/>
        <p:nvPr/>
      </p:nvGrpSpPr>
      <p:grpSpPr>
        <a:xfrm>
          <a:off x="0" y="0"/>
          <a:ext cx="0" cy="0"/>
          <a:chOff x="0" y="0"/>
          <a:chExt cx="0" cy="0"/>
        </a:xfrm>
      </p:grpSpPr>
      <p:sp>
        <p:nvSpPr>
          <p:cNvPr id="5151" name="Google Shape;5151;p7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Permanent Marker"/>
              <a:buAutoNum type="arabicPeriod"/>
            </a:pPr>
            <a:r>
              <a:rPr b="1" i="0" lang="zh-CN" sz="1200" u="none">
                <a:solidFill>
                  <a:srgbClr val="000000"/>
                </a:solidFill>
                <a:highlight>
                  <a:srgbClr val="FFFFFF"/>
                </a:highlight>
                <a:latin typeface="Permanent Marker"/>
                <a:ea typeface="Permanent Marker"/>
                <a:cs typeface="Permanent Marker"/>
                <a:sym typeface="Permanent Marker"/>
              </a:rPr>
              <a:t>Have your page that you want to screenshot and also the google slide you want to upload it on.</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00000"/>
              </a:lnSpc>
              <a:spcBef>
                <a:spcPts val="0"/>
              </a:spcBef>
              <a:spcAft>
                <a:spcPts val="0"/>
              </a:spcAft>
              <a:buSzPts val="3200"/>
              <a:buNone/>
            </a:pPr>
            <a:r>
              <a:t/>
            </a:r>
            <a:endParaRPr/>
          </a:p>
        </p:txBody>
      </p:sp>
      <p:sp>
        <p:nvSpPr>
          <p:cNvPr id="5152" name="Google Shape;5152;p71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153" name="Google Shape;5153;p718"/>
          <p:cNvPicPr preferRelativeResize="0"/>
          <p:nvPr/>
        </p:nvPicPr>
        <p:blipFill rotWithShape="1">
          <a:blip r:embed="rId3">
            <a:alphaModFix/>
          </a:blip>
          <a:srcRect b="0" l="0" r="0" t="0"/>
          <a:stretch/>
        </p:blipFill>
        <p:spPr>
          <a:xfrm>
            <a:off x="3846350" y="877050"/>
            <a:ext cx="5127002" cy="4101624"/>
          </a:xfrm>
          <a:prstGeom prst="rect">
            <a:avLst/>
          </a:prstGeom>
          <a:noFill/>
          <a:ln>
            <a:noFill/>
          </a:ln>
        </p:spPr>
      </p:pic>
      <p:sp>
        <p:nvSpPr>
          <p:cNvPr id="5154" name="Google Shape;5154;p718"/>
          <p:cNvSpPr/>
          <p:nvPr/>
        </p:nvSpPr>
        <p:spPr>
          <a:xfrm>
            <a:off x="2442350" y="1687200"/>
            <a:ext cx="1616400" cy="115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8" name="Shape 5158"/>
        <p:cNvGrpSpPr/>
        <p:nvPr/>
      </p:nvGrpSpPr>
      <p:grpSpPr>
        <a:xfrm>
          <a:off x="0" y="0"/>
          <a:ext cx="0" cy="0"/>
          <a:chOff x="0" y="0"/>
          <a:chExt cx="0" cy="0"/>
        </a:xfrm>
      </p:grpSpPr>
      <p:sp>
        <p:nvSpPr>
          <p:cNvPr id="5159" name="Google Shape;5159;p719"/>
          <p:cNvSpPr txBox="1"/>
          <p:nvPr>
            <p:ph type="title"/>
          </p:nvPr>
        </p:nvSpPr>
        <p:spPr>
          <a:xfrm>
            <a:off x="2100175" y="2284657"/>
            <a:ext cx="6593700" cy="49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160" name="Google Shape;5160;p719"/>
          <p:cNvSpPr txBox="1"/>
          <p:nvPr>
            <p:ph idx="1" type="body"/>
          </p:nvPr>
        </p:nvSpPr>
        <p:spPr>
          <a:xfrm>
            <a:off x="755125" y="172850"/>
            <a:ext cx="6357900" cy="151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t/>
            </a:r>
            <a:endParaRPr sz="1200">
              <a:solidFill>
                <a:srgbClr val="000000"/>
              </a:solidFill>
              <a:highlight>
                <a:srgbClr val="FFFFFF"/>
              </a:highlight>
              <a:latin typeface="Permanent Marker"/>
              <a:ea typeface="Permanent Marker"/>
              <a:cs typeface="Permanent Marker"/>
              <a:sym typeface="Permanent Marker"/>
            </a:endParaRPr>
          </a:p>
          <a:p>
            <a:pPr indent="-304800" lvl="0" marL="457200" rtl="0" algn="l">
              <a:lnSpc>
                <a:spcPct val="115000"/>
              </a:lnSpc>
              <a:spcBef>
                <a:spcPts val="0"/>
              </a:spcBef>
              <a:spcAft>
                <a:spcPts val="0"/>
              </a:spcAft>
              <a:buClr>
                <a:srgbClr val="000000"/>
              </a:buClr>
              <a:buSzPts val="1200"/>
              <a:buFont typeface="Permanent Marker"/>
              <a:buAutoNum type="arabicPeriod"/>
            </a:pPr>
            <a:r>
              <a:rPr b="1" i="1" lang="zh-CN" sz="1200" u="none">
                <a:solidFill>
                  <a:srgbClr val="000000"/>
                </a:solidFill>
                <a:highlight>
                  <a:srgbClr val="FFFFFF"/>
                </a:highlight>
                <a:latin typeface="Arial"/>
                <a:ea typeface="Arial"/>
                <a:cs typeface="Arial"/>
                <a:sym typeface="Arial"/>
              </a:rPr>
              <a:t>Your screenshot should appear on your slide</a:t>
            </a:r>
            <a:endParaRPr sz="1200">
              <a:solidFill>
                <a:srgbClr val="000000"/>
              </a:solidFill>
              <a:highlight>
                <a:srgbClr val="FFFFFF"/>
              </a:highlight>
              <a:latin typeface="Permanent Marker"/>
              <a:ea typeface="Permanent Marker"/>
              <a:cs typeface="Permanent Marker"/>
              <a:sym typeface="Permanent Marker"/>
            </a:endParaRPr>
          </a:p>
          <a:p>
            <a:pPr indent="0" lvl="0" marL="0" rtl="0" algn="l">
              <a:lnSpc>
                <a:spcPct val="115000"/>
              </a:lnSpc>
              <a:spcBef>
                <a:spcPts val="0"/>
              </a:spcBef>
              <a:spcAft>
                <a:spcPts val="1600"/>
              </a:spcAft>
              <a:buSzPts val="1800"/>
              <a:buNone/>
            </a:pPr>
            <a:r>
              <a:t/>
            </a:r>
            <a:endParaRPr/>
          </a:p>
        </p:txBody>
      </p:sp>
      <p:pic>
        <p:nvPicPr>
          <p:cNvPr id="5161" name="Google Shape;5161;p719"/>
          <p:cNvPicPr preferRelativeResize="0"/>
          <p:nvPr/>
        </p:nvPicPr>
        <p:blipFill rotWithShape="1">
          <a:blip r:embed="rId3">
            <a:alphaModFix/>
          </a:blip>
          <a:srcRect b="22395" l="31008" r="25099" t="30817"/>
          <a:stretch/>
        </p:blipFill>
        <p:spPr>
          <a:xfrm>
            <a:off x="2595700" y="1126450"/>
            <a:ext cx="4188550" cy="2890601"/>
          </a:xfrm>
          <a:prstGeom prst="rect">
            <a:avLst/>
          </a:prstGeom>
          <a:noFill/>
          <a:ln>
            <a:noFill/>
          </a:ln>
        </p:spPr>
      </p:pic>
      <p:sp>
        <p:nvSpPr>
          <p:cNvPr id="5162" name="Google Shape;5162;p719"/>
          <p:cNvSpPr/>
          <p:nvPr/>
        </p:nvSpPr>
        <p:spPr>
          <a:xfrm>
            <a:off x="2442325" y="1687250"/>
            <a:ext cx="766800" cy="64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6" name="Shape 5166"/>
        <p:cNvGrpSpPr/>
        <p:nvPr/>
      </p:nvGrpSpPr>
      <p:grpSpPr>
        <a:xfrm>
          <a:off x="0" y="0"/>
          <a:ext cx="0" cy="0"/>
          <a:chOff x="0" y="0"/>
          <a:chExt cx="0" cy="0"/>
        </a:xfrm>
      </p:grpSpPr>
      <p:pic>
        <p:nvPicPr>
          <p:cNvPr id="5167" name="Google Shape;5167;p720"/>
          <p:cNvPicPr preferRelativeResize="0"/>
          <p:nvPr/>
        </p:nvPicPr>
        <p:blipFill rotWithShape="1">
          <a:blip r:embed="rId4">
            <a:alphaModFix/>
          </a:blip>
          <a:srcRect b="0" l="0" r="0" t="0"/>
          <a:stretch/>
        </p:blipFill>
        <p:spPr>
          <a:xfrm>
            <a:off x="1476360" y="4893463"/>
            <a:ext cx="4807737" cy="214296"/>
          </a:xfrm>
          <a:prstGeom prst="rect">
            <a:avLst/>
          </a:prstGeom>
          <a:noFill/>
          <a:ln>
            <a:noFill/>
          </a:ln>
        </p:spPr>
      </p:pic>
      <p:sp>
        <p:nvSpPr>
          <p:cNvPr id="5168" name="Google Shape;5168;p720"/>
          <p:cNvSpPr txBox="1"/>
          <p:nvPr/>
        </p:nvSpPr>
        <p:spPr>
          <a:xfrm>
            <a:off x="1568430" y="4927989"/>
            <a:ext cx="6293100" cy="195300"/>
          </a:xfrm>
          <a:prstGeom prst="rect">
            <a:avLst/>
          </a:prstGeom>
          <a:noFill/>
          <a:ln>
            <a:noFill/>
          </a:ln>
        </p:spPr>
        <p:txBody>
          <a:bodyPr anchorCtr="0" anchor="t" bIns="31425" lIns="31425" spcFirstLastPara="1" rIns="31425" wrap="square" tIns="31425">
            <a:noAutofit/>
          </a:bodyPr>
          <a:lstStyle/>
          <a:p>
            <a:pPr indent="0" lvl="0" marL="0" marR="0" rtl="0" algn="l">
              <a:lnSpc>
                <a:spcPct val="108035"/>
              </a:lnSpc>
              <a:spcBef>
                <a:spcPts val="0"/>
              </a:spcBef>
              <a:spcAft>
                <a:spcPts val="0"/>
              </a:spcAft>
              <a:buClr>
                <a:srgbClr val="000000"/>
              </a:buClr>
              <a:buSzPts val="1300"/>
              <a:buFont typeface="Arial"/>
              <a:buNone/>
            </a:pPr>
            <a:r>
              <a:rPr b="0" i="0" lang="zh-CN" sz="1300" u="none" cap="none" strike="noStrike">
                <a:solidFill>
                  <a:srgbClr val="FF0066"/>
                </a:solidFill>
                <a:latin typeface="Arial"/>
                <a:ea typeface="Arial"/>
                <a:cs typeface="Arial"/>
                <a:sym typeface="Arial"/>
              </a:rPr>
              <a:t>⊙</a:t>
            </a:r>
            <a:r>
              <a:rPr b="0" i="0" lang="zh-CN" sz="1300" u="sng" cap="none" strike="noStrike">
                <a:solidFill>
                  <a:srgbClr val="CC99FF"/>
                </a:solidFill>
                <a:latin typeface="Arial"/>
                <a:ea typeface="Arial"/>
                <a:cs typeface="Arial"/>
                <a:sym typeface="Arial"/>
              </a:rPr>
              <a:t>前言</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道是什麼</a:t>
            </a:r>
            <a:r>
              <a:rPr b="0" i="0" lang="zh-CN" sz="1300" u="none" cap="none" strike="noStrike">
                <a:solidFill>
                  <a:srgbClr val="9C8F42"/>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求什麼</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為何要求道</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求道的好處</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結語</a:t>
            </a:r>
            <a:r>
              <a:rPr b="0" i="0" lang="zh-CN" sz="1300" u="none" cap="none" strike="noStrike">
                <a:solidFill>
                  <a:srgbClr val="FF0066"/>
                </a:solidFill>
                <a:latin typeface="Arial"/>
                <a:ea typeface="Arial"/>
                <a:cs typeface="Arial"/>
                <a:sym typeface="Arial"/>
              </a:rPr>
              <a:t> ⊙</a:t>
            </a:r>
            <a:r>
              <a:rPr b="0" i="0" lang="zh-CN" sz="1300" u="sng" cap="none" strike="noStrike">
                <a:solidFill>
                  <a:srgbClr val="CC99FF"/>
                </a:solidFill>
                <a:latin typeface="Arial"/>
                <a:ea typeface="Arial"/>
                <a:cs typeface="Arial"/>
                <a:sym typeface="Arial"/>
              </a:rPr>
              <a:t>補充</a:t>
            </a:r>
            <a:endParaRPr b="0" i="0" sz="1300" u="sng" cap="none" strike="noStrike">
              <a:solidFill>
                <a:srgbClr val="CC99FF"/>
              </a:solidFill>
              <a:latin typeface="Arial"/>
              <a:ea typeface="Arial"/>
              <a:cs typeface="Arial"/>
              <a:sym typeface="Arial"/>
            </a:endParaRPr>
          </a:p>
        </p:txBody>
      </p:sp>
      <p:pic>
        <p:nvPicPr>
          <p:cNvPr id="5169" name="Google Shape;5169;p720"/>
          <p:cNvPicPr preferRelativeResize="0"/>
          <p:nvPr/>
        </p:nvPicPr>
        <p:blipFill rotWithShape="1">
          <a:blip r:embed="rId5">
            <a:alphaModFix/>
          </a:blip>
          <a:srcRect b="0" l="0" r="0" t="0"/>
          <a:stretch/>
        </p:blipFill>
        <p:spPr>
          <a:xfrm>
            <a:off x="438143" y="71432"/>
            <a:ext cx="6186477" cy="664369"/>
          </a:xfrm>
          <a:prstGeom prst="rect">
            <a:avLst/>
          </a:prstGeom>
          <a:noFill/>
          <a:ln>
            <a:noFill/>
          </a:ln>
        </p:spPr>
      </p:pic>
      <p:sp>
        <p:nvSpPr>
          <p:cNvPr id="5170" name="Google Shape;5170;p720"/>
          <p:cNvSpPr txBox="1"/>
          <p:nvPr>
            <p:ph type="title"/>
          </p:nvPr>
        </p:nvSpPr>
        <p:spPr>
          <a:xfrm>
            <a:off x="534982" y="111915"/>
            <a:ext cx="8128500" cy="640800"/>
          </a:xfrm>
          <a:prstGeom prst="rect">
            <a:avLst/>
          </a:prstGeom>
          <a:noFill/>
          <a:ln>
            <a:noFill/>
          </a:ln>
        </p:spPr>
        <p:txBody>
          <a:bodyPr anchorCtr="0" anchor="b" bIns="31425" lIns="31425" spcFirstLastPara="1" rIns="31425" wrap="square" tIns="31425">
            <a:noAutofit/>
          </a:bodyPr>
          <a:lstStyle/>
          <a:p>
            <a:pPr indent="0" lvl="0" marL="0" marR="0" rtl="0" algn="ctr">
              <a:lnSpc>
                <a:spcPct val="107954"/>
              </a:lnSpc>
              <a:spcBef>
                <a:spcPts val="0"/>
              </a:spcBef>
              <a:spcAft>
                <a:spcPts val="0"/>
              </a:spcAft>
              <a:buClr>
                <a:srgbClr val="000000"/>
              </a:buClr>
              <a:buSzPts val="4000"/>
              <a:buFont typeface="Arial"/>
              <a:buNone/>
            </a:pPr>
            <a:r>
              <a:rPr b="1" i="0" lang="zh-CN" sz="4000" u="none" cap="none" strike="noStrike">
                <a:solidFill>
                  <a:srgbClr val="990000"/>
                </a:solidFill>
                <a:latin typeface="Arial"/>
                <a:ea typeface="Arial"/>
                <a:cs typeface="Arial"/>
                <a:sym typeface="Arial"/>
              </a:rPr>
              <a:t>一、前言～</a:t>
            </a:r>
            <a:r>
              <a:rPr b="1" i="0" lang="zh-CN" sz="2900" u="none" cap="none" strike="noStrike">
                <a:solidFill>
                  <a:srgbClr val="990000"/>
                </a:solidFill>
                <a:latin typeface="Arial"/>
                <a:ea typeface="Arial"/>
                <a:cs typeface="Arial"/>
                <a:sym typeface="Arial"/>
              </a:rPr>
              <a:t>求道因緣</a:t>
            </a:r>
            <a:endParaRPr b="1" i="0" sz="2900" u="none" cap="none" strike="noStrike">
              <a:solidFill>
                <a:srgbClr val="990000"/>
              </a:solidFill>
              <a:latin typeface="Arial"/>
              <a:ea typeface="Arial"/>
              <a:cs typeface="Arial"/>
              <a:sym typeface="Arial"/>
            </a:endParaRPr>
          </a:p>
        </p:txBody>
      </p:sp>
      <p:sp>
        <p:nvSpPr>
          <p:cNvPr id="5171" name="Google Shape;5171;p720"/>
          <p:cNvSpPr txBox="1"/>
          <p:nvPr>
            <p:ph idx="1" type="body"/>
          </p:nvPr>
        </p:nvSpPr>
        <p:spPr>
          <a:xfrm>
            <a:off x="549270" y="770327"/>
            <a:ext cx="8114100" cy="3924600"/>
          </a:xfrm>
          <a:prstGeom prst="rect">
            <a:avLst/>
          </a:prstGeom>
          <a:noFill/>
          <a:ln>
            <a:noFill/>
          </a:ln>
        </p:spPr>
        <p:txBody>
          <a:bodyPr anchorCtr="0" anchor="t" bIns="31425" lIns="31425" spcFirstLastPara="1" rIns="31425" wrap="square" tIns="31425">
            <a:noAutofit/>
          </a:bodyPr>
          <a:lstStyle/>
          <a:p>
            <a:pPr indent="-260350" lvl="0" marL="317500" marR="0" rtl="0" algn="l">
              <a:lnSpc>
                <a:spcPct val="120138"/>
              </a:lnSpc>
              <a:spcBef>
                <a:spcPts val="0"/>
              </a:spcBef>
              <a:spcAft>
                <a:spcPts val="0"/>
              </a:spcAft>
              <a:buClr>
                <a:srgbClr val="006666"/>
              </a:buClr>
              <a:buSzPts val="3300"/>
              <a:buFont typeface="Arial"/>
              <a:buChar char="●"/>
            </a:pPr>
            <a:r>
              <a:rPr b="1" i="0" lang="zh-CN" sz="3300" u="sng" cap="none" strike="noStrike">
                <a:solidFill>
                  <a:srgbClr val="006666"/>
                </a:solidFill>
                <a:latin typeface="Arial"/>
                <a:ea typeface="Arial"/>
                <a:cs typeface="Arial"/>
                <a:sym typeface="Arial"/>
              </a:rPr>
              <a:t>祖德、根基、緣份俱足，方遇此良機</a:t>
            </a:r>
            <a:endParaRPr b="1" i="0" sz="3300" u="sng" cap="none" strike="noStrike">
              <a:solidFill>
                <a:srgbClr val="006666"/>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天雨雖大不潤無根之草；佛門雖廣難渡無緣之人。</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破執著：道德經41章「上士聞道勤而行之；中士聞道若存若亡；下士聞道大笑之，不笑不足以為道。」</a:t>
            </a:r>
            <a:endParaRPr b="1" i="0" sz="2900" u="none" cap="none" strike="noStrike">
              <a:solidFill>
                <a:srgbClr val="0000FF"/>
              </a:solidFill>
              <a:latin typeface="Arial"/>
              <a:ea typeface="Arial"/>
              <a:cs typeface="Arial"/>
              <a:sym typeface="Arial"/>
            </a:endParaRPr>
          </a:p>
          <a:p>
            <a:pPr indent="-234950" lvl="1" marL="635000" marR="0" rtl="0" algn="l">
              <a:lnSpc>
                <a:spcPct val="120138"/>
              </a:lnSpc>
              <a:spcBef>
                <a:spcPts val="0"/>
              </a:spcBef>
              <a:spcAft>
                <a:spcPts val="0"/>
              </a:spcAft>
              <a:buClr>
                <a:srgbClr val="0000FF"/>
              </a:buClr>
              <a:buSzPts val="2900"/>
              <a:buFont typeface="Arial"/>
              <a:buAutoNum type="arabicPeriod"/>
            </a:pPr>
            <a:r>
              <a:rPr b="1" i="0" lang="zh-CN" sz="2900" u="none" cap="none" strike="noStrike">
                <a:solidFill>
                  <a:srgbClr val="0000FF"/>
                </a:solidFill>
                <a:latin typeface="Arial"/>
                <a:ea typeface="Arial"/>
                <a:cs typeface="Arial"/>
                <a:sym typeface="Arial"/>
              </a:rPr>
              <a:t>來佛堂的動機雖不同，只要用心結果相同</a:t>
            </a:r>
            <a:endParaRPr b="1" i="0" sz="2900" u="none" cap="none" strike="noStrike">
              <a:solidFill>
                <a:srgbClr val="0000FF"/>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5" name="Shape 5175"/>
        <p:cNvGrpSpPr/>
        <p:nvPr/>
      </p:nvGrpSpPr>
      <p:grpSpPr>
        <a:xfrm>
          <a:off x="0" y="0"/>
          <a:ext cx="0" cy="0"/>
          <a:chOff x="0" y="0"/>
          <a:chExt cx="0" cy="0"/>
        </a:xfrm>
      </p:grpSpPr>
      <p:sp>
        <p:nvSpPr>
          <p:cNvPr id="5176" name="Google Shape;5176;p721"/>
          <p:cNvSpPr txBox="1"/>
          <p:nvPr/>
        </p:nvSpPr>
        <p:spPr>
          <a:xfrm>
            <a:off x="445100" y="267075"/>
            <a:ext cx="25521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Museum Lobby</a:t>
            </a:r>
            <a:endParaRPr b="0" i="0" sz="1400" u="none" cap="none" strike="noStrike">
              <a:solidFill>
                <a:srgbClr val="000000"/>
              </a:solidFill>
              <a:latin typeface="Arial"/>
              <a:ea typeface="Arial"/>
              <a:cs typeface="Arial"/>
              <a:sym typeface="Arial"/>
            </a:endParaRPr>
          </a:p>
        </p:txBody>
      </p:sp>
      <p:sp>
        <p:nvSpPr>
          <p:cNvPr id="5177" name="Google Shape;5177;p721"/>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Museum Lobby</a:t>
            </a:r>
            <a:endParaRPr b="0" sz="6000">
              <a:latin typeface="Gruppo"/>
              <a:ea typeface="Gruppo"/>
              <a:cs typeface="Gruppo"/>
              <a:sym typeface="Gruppo"/>
            </a:endParaRPr>
          </a:p>
        </p:txBody>
      </p:sp>
      <p:sp>
        <p:nvSpPr>
          <p:cNvPr id="5178" name="Google Shape;5178;p72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t/>
            </a:r>
            <a:endParaRPr/>
          </a:p>
        </p:txBody>
      </p:sp>
      <p:sp>
        <p:nvSpPr>
          <p:cNvPr id="5179" name="Google Shape;5179;p721"/>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pic>
        <p:nvPicPr>
          <p:cNvPr id="5180" name="Google Shape;5180;p721"/>
          <p:cNvPicPr preferRelativeResize="0"/>
          <p:nvPr/>
        </p:nvPicPr>
        <p:blipFill rotWithShape="1">
          <a:blip r:embed="rId3">
            <a:alphaModFix/>
          </a:blip>
          <a:srcRect b="0" l="0" r="0" t="0"/>
          <a:stretch/>
        </p:blipFill>
        <p:spPr>
          <a:xfrm>
            <a:off x="-39675" y="0"/>
            <a:ext cx="9183675" cy="5143501"/>
          </a:xfrm>
          <a:prstGeom prst="rect">
            <a:avLst/>
          </a:prstGeom>
          <a:noFill/>
          <a:ln>
            <a:noFill/>
          </a:ln>
        </p:spPr>
      </p:pic>
      <p:sp>
        <p:nvSpPr>
          <p:cNvPr id="5181" name="Google Shape;5181;p721"/>
          <p:cNvSpPr txBox="1"/>
          <p:nvPr/>
        </p:nvSpPr>
        <p:spPr>
          <a:xfrm>
            <a:off x="6216925" y="4777525"/>
            <a:ext cx="2897700" cy="2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sng" cap="none" strike="noStrike">
                <a:solidFill>
                  <a:srgbClr val="459E61"/>
                </a:solidFill>
                <a:latin typeface="Arial"/>
                <a:ea typeface="Arial"/>
                <a:cs typeface="Arial"/>
                <a:sym typeface="Arial"/>
                <a:hlinkClick r:id="rId4">
                  <a:extLst>
                    <a:ext uri="{A12FA001-AC4F-418D-AE19-62706E023703}">
                      <ahyp:hlinkClr val="tx"/>
                    </a:ext>
                  </a:extLst>
                </a:hlinkClick>
              </a:rPr>
              <a:t>Image from National Register of Historic Places</a:t>
            </a:r>
            <a:endParaRPr b="0" i="0" sz="1000" u="none" cap="none" strike="noStrike">
              <a:solidFill>
                <a:srgbClr val="000000"/>
              </a:solidFill>
              <a:latin typeface="Arial"/>
              <a:ea typeface="Arial"/>
              <a:cs typeface="Arial"/>
              <a:sym typeface="Arial"/>
            </a:endParaRPr>
          </a:p>
        </p:txBody>
      </p:sp>
      <p:sp>
        <p:nvSpPr>
          <p:cNvPr id="5182" name="Google Shape;5182;p721"/>
          <p:cNvSpPr/>
          <p:nvPr/>
        </p:nvSpPr>
        <p:spPr>
          <a:xfrm>
            <a:off x="7309700" y="3282150"/>
            <a:ext cx="1098000" cy="1293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Curator’s Office</a:t>
            </a:r>
            <a:endParaRPr b="0" i="0" sz="1800" u="none" cap="none" strike="noStrike">
              <a:solidFill>
                <a:srgbClr val="000000"/>
              </a:solidFill>
              <a:latin typeface="Economica"/>
              <a:ea typeface="Economica"/>
              <a:cs typeface="Economica"/>
              <a:sym typeface="Economica"/>
            </a:endParaRPr>
          </a:p>
        </p:txBody>
      </p:sp>
      <p:sp>
        <p:nvSpPr>
          <p:cNvPr id="5183" name="Google Shape;5183;p721"/>
          <p:cNvSpPr/>
          <p:nvPr/>
        </p:nvSpPr>
        <p:spPr>
          <a:xfrm>
            <a:off x="5508175" y="3200400"/>
            <a:ext cx="981300" cy="666300"/>
          </a:xfrm>
          <a:prstGeom prst="righ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4</a:t>
            </a:r>
            <a:endParaRPr b="0" i="0" sz="1800" u="none" cap="none" strike="noStrike">
              <a:solidFill>
                <a:srgbClr val="000000"/>
              </a:solidFill>
              <a:latin typeface="Economica"/>
              <a:ea typeface="Economica"/>
              <a:cs typeface="Economica"/>
              <a:sym typeface="Economica"/>
            </a:endParaRPr>
          </a:p>
        </p:txBody>
      </p:sp>
      <p:sp>
        <p:nvSpPr>
          <p:cNvPr id="5184" name="Google Shape;5184;p721"/>
          <p:cNvSpPr/>
          <p:nvPr/>
        </p:nvSpPr>
        <p:spPr>
          <a:xfrm>
            <a:off x="3825750" y="3294400"/>
            <a:ext cx="1636500" cy="1052100"/>
          </a:xfrm>
          <a:prstGeom prst="up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Economica"/>
                <a:ea typeface="Economica"/>
                <a:cs typeface="Economica"/>
                <a:sym typeface="Economica"/>
              </a:rPr>
              <a:t>Room 3</a:t>
            </a:r>
            <a:endParaRPr b="0" i="0" sz="1800" u="none" cap="none" strike="noStrike">
              <a:solidFill>
                <a:srgbClr val="000000"/>
              </a:solidFill>
              <a:latin typeface="Economica"/>
              <a:ea typeface="Economica"/>
              <a:cs typeface="Economica"/>
              <a:sym typeface="Economica"/>
            </a:endParaRPr>
          </a:p>
        </p:txBody>
      </p:sp>
      <p:sp>
        <p:nvSpPr>
          <p:cNvPr id="5185" name="Google Shape;5185;p721"/>
          <p:cNvSpPr/>
          <p:nvPr/>
        </p:nvSpPr>
        <p:spPr>
          <a:xfrm>
            <a:off x="2539875" y="3195125"/>
            <a:ext cx="1098000" cy="6663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2</a:t>
            </a:r>
            <a:endParaRPr b="0" i="0" sz="1400" u="none" cap="none" strike="noStrike">
              <a:solidFill>
                <a:srgbClr val="000000"/>
              </a:solidFill>
              <a:latin typeface="Arial"/>
              <a:ea typeface="Arial"/>
              <a:cs typeface="Arial"/>
              <a:sym typeface="Arial"/>
            </a:endParaRPr>
          </a:p>
        </p:txBody>
      </p:sp>
      <p:sp>
        <p:nvSpPr>
          <p:cNvPr id="5186" name="Google Shape;5186;p721"/>
          <p:cNvSpPr/>
          <p:nvPr/>
        </p:nvSpPr>
        <p:spPr>
          <a:xfrm>
            <a:off x="991950" y="3443250"/>
            <a:ext cx="1098000" cy="1052100"/>
          </a:xfrm>
          <a:prstGeom prst="leftArrow">
            <a:avLst>
              <a:gd fmla="val 50000" name="adj1"/>
              <a:gd fmla="val 50000" name="adj2"/>
            </a:avLst>
          </a:prstGeom>
          <a:solidFill>
            <a:srgbClr val="F1C23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Room 1</a:t>
            </a:r>
            <a:endParaRPr b="0" i="0" sz="1400" u="none" cap="none" strike="noStrike">
              <a:solidFill>
                <a:srgbClr val="000000"/>
              </a:solidFill>
              <a:latin typeface="Arial"/>
              <a:ea typeface="Arial"/>
              <a:cs typeface="Arial"/>
              <a:sym typeface="Arial"/>
            </a:endParaRPr>
          </a:p>
        </p:txBody>
      </p:sp>
      <p:sp>
        <p:nvSpPr>
          <p:cNvPr id="5187" name="Google Shape;5187;p721"/>
          <p:cNvSpPr/>
          <p:nvPr/>
        </p:nvSpPr>
        <p:spPr>
          <a:xfrm>
            <a:off x="7841275" y="495675"/>
            <a:ext cx="1199400" cy="410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Resources</a:t>
            </a:r>
            <a:endParaRPr b="0" i="0" sz="1400" u="none" cap="none" strike="noStrike">
              <a:solidFill>
                <a:srgbClr val="000000"/>
              </a:solidFill>
              <a:latin typeface="Arial"/>
              <a:ea typeface="Arial"/>
              <a:cs typeface="Arial"/>
              <a:sym typeface="Arial"/>
            </a:endParaRPr>
          </a:p>
        </p:txBody>
      </p:sp>
      <p:sp>
        <p:nvSpPr>
          <p:cNvPr id="5188" name="Google Shape;5188;p721"/>
          <p:cNvSpPr/>
          <p:nvPr/>
        </p:nvSpPr>
        <p:spPr>
          <a:xfrm>
            <a:off x="155225" y="4646750"/>
            <a:ext cx="2111100" cy="348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CN" sz="1400" u="sng" cap="none" strike="noStrike">
                <a:solidFill>
                  <a:schemeClr val="dk1"/>
                </a:solidFill>
                <a:latin typeface="Arial"/>
                <a:ea typeface="Arial"/>
                <a:cs typeface="Arial"/>
                <a:sym typeface="Arial"/>
                <a:hlinkClick r:id="rId5">
                  <a:extLst>
                    <a:ext uri="{A12FA001-AC4F-418D-AE19-62706E023703}">
                      <ahyp:hlinkClr val="tx"/>
                    </a:ext>
                  </a:extLst>
                </a:hlinkClick>
              </a:rPr>
              <a:t>Template by David Lee</a:t>
            </a:r>
            <a:endParaRPr b="0" i="0" sz="1400" u="none" cap="none" strike="noStrike">
              <a:solidFill>
                <a:srgbClr val="000000"/>
              </a:solidFill>
              <a:latin typeface="Arial"/>
              <a:ea typeface="Arial"/>
              <a:cs typeface="Arial"/>
              <a:sym typeface="Arial"/>
            </a:endParaRPr>
          </a:p>
        </p:txBody>
      </p:sp>
      <p:sp>
        <p:nvSpPr>
          <p:cNvPr id="5189" name="Google Shape;5189;p721">
            <a:hlinkClick r:id="rId6"/>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
        <p:nvSpPr>
          <p:cNvPr id="5190" name="Google Shape;5190;p721"/>
          <p:cNvSpPr/>
          <p:nvPr/>
        </p:nvSpPr>
        <p:spPr>
          <a:xfrm>
            <a:off x="1461000" y="267075"/>
            <a:ext cx="6222000" cy="866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chemeClr val="dk1"/>
              </a:buClr>
              <a:buSzPts val="1100"/>
              <a:buFont typeface="Arial"/>
              <a:buNone/>
            </a:pPr>
            <a:r>
              <a:rPr b="0" i="0" lang="zh-CN" sz="4800" u="none" cap="none" strike="noStrike">
                <a:solidFill>
                  <a:schemeClr val="dk1"/>
                </a:solidFill>
                <a:latin typeface="Economica"/>
                <a:ea typeface="Economica"/>
                <a:cs typeface="Economica"/>
                <a:sym typeface="Economica"/>
              </a:rPr>
              <a:t>Virtual TOPIC Museum</a:t>
            </a:r>
            <a:endParaRPr b="0" i="0" sz="4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4" name="Shape 5194"/>
        <p:cNvGrpSpPr/>
        <p:nvPr/>
      </p:nvGrpSpPr>
      <p:grpSpPr>
        <a:xfrm>
          <a:off x="0" y="0"/>
          <a:ext cx="0" cy="0"/>
          <a:chOff x="0" y="0"/>
          <a:chExt cx="0" cy="0"/>
        </a:xfrm>
      </p:grpSpPr>
      <p:sp>
        <p:nvSpPr>
          <p:cNvPr id="5195" name="Google Shape;5195;p722"/>
          <p:cNvSpPr txBox="1"/>
          <p:nvPr>
            <p:ph type="ctrTitle"/>
          </p:nvPr>
        </p:nvSpPr>
        <p:spPr>
          <a:xfrm>
            <a:off x="606650" y="874099"/>
            <a:ext cx="7772400" cy="19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CN" sz="6000">
                <a:latin typeface="Gruppo"/>
                <a:ea typeface="Gruppo"/>
                <a:cs typeface="Gruppo"/>
                <a:sym typeface="Gruppo"/>
              </a:rPr>
              <a:t>Room #1</a:t>
            </a:r>
            <a:endParaRPr b="0" sz="6000">
              <a:latin typeface="Gruppo"/>
              <a:ea typeface="Gruppo"/>
              <a:cs typeface="Gruppo"/>
              <a:sym typeface="Gruppo"/>
            </a:endParaRPr>
          </a:p>
        </p:txBody>
      </p:sp>
      <p:pic>
        <p:nvPicPr>
          <p:cNvPr id="5196" name="Google Shape;5196;p722"/>
          <p:cNvPicPr preferRelativeResize="0"/>
          <p:nvPr/>
        </p:nvPicPr>
        <p:blipFill rotWithShape="1">
          <a:blip r:embed="rId3">
            <a:alphaModFix/>
          </a:blip>
          <a:srcRect b="0" l="0" r="0" t="0"/>
          <a:stretch/>
        </p:blipFill>
        <p:spPr>
          <a:xfrm>
            <a:off x="0" y="0"/>
            <a:ext cx="9144000" cy="5170249"/>
          </a:xfrm>
          <a:prstGeom prst="rect">
            <a:avLst/>
          </a:prstGeom>
          <a:noFill/>
          <a:ln>
            <a:noFill/>
          </a:ln>
        </p:spPr>
      </p:pic>
      <p:sp>
        <p:nvSpPr>
          <p:cNvPr id="5197" name="Google Shape;5197;p722"/>
          <p:cNvSpPr txBox="1"/>
          <p:nvPr/>
        </p:nvSpPr>
        <p:spPr>
          <a:xfrm>
            <a:off x="7367400" y="4694350"/>
            <a:ext cx="1706400" cy="29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D7DCD1"/>
                </a:solidFill>
                <a:latin typeface="Arial"/>
                <a:ea typeface="Arial"/>
                <a:cs typeface="Arial"/>
                <a:sym typeface="Arial"/>
                <a:hlinkClick r:id="rId4">
                  <a:extLst>
                    <a:ext uri="{A12FA001-AC4F-418D-AE19-62706E023703}">
                      <ahyp:hlinkClr val="tx"/>
                    </a:ext>
                  </a:extLst>
                </a:hlinkClick>
              </a:rPr>
              <a:t>Image from Cleveland.com</a:t>
            </a:r>
            <a:endParaRPr b="0" i="0" sz="1000" u="none" cap="none" strike="noStrike">
              <a:solidFill>
                <a:srgbClr val="000000"/>
              </a:solidFill>
              <a:latin typeface="Arial"/>
              <a:ea typeface="Arial"/>
              <a:cs typeface="Arial"/>
              <a:sym typeface="Arial"/>
            </a:endParaRPr>
          </a:p>
        </p:txBody>
      </p:sp>
      <p:sp>
        <p:nvSpPr>
          <p:cNvPr id="5198" name="Google Shape;5198;p722"/>
          <p:cNvSpPr/>
          <p:nvPr/>
        </p:nvSpPr>
        <p:spPr>
          <a:xfrm>
            <a:off x="314545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199" name="Google Shape;5199;p722"/>
          <p:cNvSpPr txBox="1"/>
          <p:nvPr/>
        </p:nvSpPr>
        <p:spPr>
          <a:xfrm>
            <a:off x="3056425" y="985100"/>
            <a:ext cx="2017800" cy="84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000000"/>
                </a:solidFill>
                <a:latin typeface="Economica"/>
                <a:ea typeface="Economica"/>
                <a:cs typeface="Economica"/>
                <a:sym typeface="Economica"/>
              </a:rPr>
              <a:t>Type the Name of Room</a:t>
            </a:r>
            <a:endParaRPr b="0" i="0" sz="2400" u="none" cap="none" strike="noStrike">
              <a:solidFill>
                <a:srgbClr val="000000"/>
              </a:solidFill>
              <a:latin typeface="Economica"/>
              <a:ea typeface="Economica"/>
              <a:cs typeface="Economica"/>
              <a:sym typeface="Economica"/>
            </a:endParaRPr>
          </a:p>
        </p:txBody>
      </p:sp>
      <p:sp>
        <p:nvSpPr>
          <p:cNvPr id="5200" name="Google Shape;5200;p722"/>
          <p:cNvSpPr/>
          <p:nvPr/>
        </p:nvSpPr>
        <p:spPr>
          <a:xfrm>
            <a:off x="7017900" y="1862500"/>
            <a:ext cx="1859700" cy="1098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conomica"/>
              <a:ea typeface="Economica"/>
              <a:cs typeface="Economica"/>
              <a:sym typeface="Economica"/>
            </a:endParaRPr>
          </a:p>
        </p:txBody>
      </p:sp>
      <p:sp>
        <p:nvSpPr>
          <p:cNvPr id="5201" name="Google Shape;5201;p722"/>
          <p:cNvSpPr txBox="1"/>
          <p:nvPr/>
        </p:nvSpPr>
        <p:spPr>
          <a:xfrm>
            <a:off x="3132625" y="2014900"/>
            <a:ext cx="1859700" cy="78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#1)</a:t>
            </a:r>
            <a:endParaRPr b="0" i="0" sz="1800" u="none" cap="none" strike="noStrike">
              <a:solidFill>
                <a:schemeClr val="dk1"/>
              </a:solidFill>
              <a:latin typeface="Economica"/>
              <a:ea typeface="Economica"/>
              <a:cs typeface="Economica"/>
              <a:sym typeface="Economica"/>
            </a:endParaRPr>
          </a:p>
        </p:txBody>
      </p:sp>
      <p:sp>
        <p:nvSpPr>
          <p:cNvPr id="5202" name="Google Shape;5202;p722"/>
          <p:cNvSpPr txBox="1"/>
          <p:nvPr/>
        </p:nvSpPr>
        <p:spPr>
          <a:xfrm>
            <a:off x="7017900" y="2091100"/>
            <a:ext cx="1859700" cy="73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Name of Museum Piece</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(Exhibit #2)</a:t>
            </a:r>
            <a:endParaRPr b="0" i="0" sz="1800" u="none" cap="none" strike="noStrike">
              <a:solidFill>
                <a:schemeClr val="dk1"/>
              </a:solidFill>
              <a:latin typeface="Economica"/>
              <a:ea typeface="Economica"/>
              <a:cs typeface="Economica"/>
              <a:sym typeface="Economica"/>
            </a:endParaRPr>
          </a:p>
        </p:txBody>
      </p:sp>
      <p:sp>
        <p:nvSpPr>
          <p:cNvPr id="5203" name="Google Shape;5203;p722"/>
          <p:cNvSpPr/>
          <p:nvPr/>
        </p:nvSpPr>
        <p:spPr>
          <a:xfrm>
            <a:off x="167050" y="4261350"/>
            <a:ext cx="1607400" cy="737700"/>
          </a:xfrm>
          <a:prstGeom prst="downArrow">
            <a:avLst>
              <a:gd fmla="val 50000" name="adj1"/>
              <a:gd fmla="val 49051"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Museum </a:t>
            </a:r>
            <a:endParaRPr b="0" i="0" sz="1800" u="none" cap="none" strike="noStrike">
              <a:solidFill>
                <a:schemeClr val="dk1"/>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dk1"/>
                </a:solidFill>
                <a:latin typeface="Economica"/>
                <a:ea typeface="Economica"/>
                <a:cs typeface="Economica"/>
                <a:sym typeface="Economica"/>
              </a:rPr>
              <a:t>Lobby</a:t>
            </a:r>
            <a:endParaRPr b="0" i="0" sz="1800" u="none" cap="none" strike="noStrike">
              <a:solidFill>
                <a:schemeClr val="dk1"/>
              </a:solidFill>
              <a:latin typeface="Economica"/>
              <a:ea typeface="Economica"/>
              <a:cs typeface="Economica"/>
              <a:sym typeface="Economic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722">
            <a:hlinkClick r:id="rId5"/>
          </p:cNvPr>
          <p:cNvSpPr/>
          <p:nvPr/>
        </p:nvSpPr>
        <p:spPr>
          <a:xfrm>
            <a:off x="43200" y="97425"/>
            <a:ext cx="1417800" cy="217500"/>
          </a:xfrm>
          <a:prstGeom prst="rect">
            <a:avLst/>
          </a:prstGeom>
          <a:solidFill>
            <a:srgbClr val="FFFFF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chemeClr val="dk1"/>
                </a:solidFill>
                <a:latin typeface="Quattrocento"/>
                <a:ea typeface="Quattrocento"/>
                <a:cs typeface="Quattrocento"/>
                <a:sym typeface="Quattrocento"/>
              </a:rPr>
              <a:t>davidleeedtech.org</a:t>
            </a:r>
            <a:endParaRPr b="0" i="0" sz="1400" u="none" cap="none" strike="noStrike">
              <a:solidFill>
                <a:srgbClr val="000000"/>
              </a:solidFill>
              <a:latin typeface="Quattrocento"/>
              <a:ea typeface="Quattrocento"/>
              <a:cs typeface="Quattrocento"/>
              <a:sym typeface="Quattrocen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8" name="Shape 5208"/>
        <p:cNvGrpSpPr/>
        <p:nvPr/>
      </p:nvGrpSpPr>
      <p:grpSpPr>
        <a:xfrm>
          <a:off x="0" y="0"/>
          <a:ext cx="0" cy="0"/>
          <a:chOff x="0" y="0"/>
          <a:chExt cx="0" cy="0"/>
        </a:xfrm>
      </p:grpSpPr>
      <p:sp>
        <p:nvSpPr>
          <p:cNvPr id="5209" name="Google Shape;5209;p723"/>
          <p:cNvSpPr txBox="1"/>
          <p:nvPr>
            <p:ph type="title"/>
          </p:nvPr>
        </p:nvSpPr>
        <p:spPr>
          <a:xfrm>
            <a:off x="274320" y="205740"/>
            <a:ext cx="85953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4000">
                <a:solidFill>
                  <a:srgbClr val="000000"/>
                </a:solidFill>
                <a:latin typeface="Times New Roman"/>
                <a:ea typeface="Times New Roman"/>
                <a:cs typeface="Times New Roman"/>
                <a:sym typeface="Times New Roman"/>
              </a:rPr>
              <a:t>Thesis Statement &amp; Outline</a:t>
            </a:r>
            <a:endParaRPr b="1" sz="3200">
              <a:solidFill>
                <a:srgbClr val="000000"/>
              </a:solidFill>
              <a:latin typeface="Courier New"/>
              <a:ea typeface="Courier New"/>
              <a:cs typeface="Courier New"/>
              <a:sym typeface="Courier New"/>
            </a:endParaRPr>
          </a:p>
        </p:txBody>
      </p:sp>
      <p:sp>
        <p:nvSpPr>
          <p:cNvPr id="5210" name="Google Shape;5210;p723"/>
          <p:cNvSpPr txBox="1"/>
          <p:nvPr>
            <p:ph idx="1" type="body"/>
          </p:nvPr>
        </p:nvSpPr>
        <p:spPr>
          <a:xfrm>
            <a:off x="276575" y="822919"/>
            <a:ext cx="8590800" cy="42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b="1" lang="zh-CN" sz="2000">
                <a:solidFill>
                  <a:srgbClr val="434343"/>
                </a:solidFill>
                <a:latin typeface="Courier New"/>
                <a:ea typeface="Courier New"/>
                <a:cs typeface="Courier New"/>
                <a:sym typeface="Courier New"/>
              </a:rPr>
              <a:t>Thesis Statement: Mark Twain highlights racism, stereotypes and social hierarchy throughout Huck Finn, creating a very controversial story for his read</a:t>
            </a:r>
            <a:r>
              <a:rPr b="1" lang="zh-CN" sz="1800">
                <a:solidFill>
                  <a:srgbClr val="434343"/>
                </a:solidFill>
                <a:latin typeface="Consolas"/>
                <a:ea typeface="Consolas"/>
                <a:cs typeface="Consolas"/>
                <a:sym typeface="Consolas"/>
              </a:rPr>
              <a:t>ers. His views and use of language can sometimes be misunderstood but they greatly contribute to the theme that he is trying to bring forth.</a:t>
            </a:r>
            <a:endParaRPr b="1" sz="1800">
              <a:solidFill>
                <a:srgbClr val="434343"/>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a:p>
            <a:pPr indent="-342900" lvl="0" marL="457200" marR="0" rtl="0" algn="l">
              <a:lnSpc>
                <a:spcPct val="200000"/>
              </a:lnSpc>
              <a:spcBef>
                <a:spcPts val="0"/>
              </a:spcBef>
              <a:spcAft>
                <a:spcPts val="0"/>
              </a:spcAft>
              <a:buClr>
                <a:srgbClr val="000000"/>
              </a:buClr>
              <a:buSzPts val="1800"/>
              <a:buFont typeface="Consolas"/>
              <a:buAutoNum type="romanUcPeriod"/>
            </a:pPr>
            <a:r>
              <a:rPr lang="zh-CN" sz="1800">
                <a:solidFill>
                  <a:srgbClr val="000000"/>
                </a:solidFill>
                <a:latin typeface="Consolas"/>
                <a:ea typeface="Consolas"/>
                <a:cs typeface="Consolas"/>
                <a:sym typeface="Consolas"/>
              </a:rPr>
              <a:t>Introduction</a:t>
            </a:r>
            <a:endParaRPr sz="1800">
              <a:solidFill>
                <a:srgbClr val="000000"/>
              </a:solidFill>
              <a:latin typeface="Consolas"/>
              <a:ea typeface="Consolas"/>
              <a:cs typeface="Consolas"/>
              <a:sym typeface="Consolas"/>
            </a:endParaRPr>
          </a:p>
          <a:p>
            <a:pPr indent="-342900" lvl="0" marL="1371600" marR="0" rtl="0" algn="l">
              <a:lnSpc>
                <a:spcPct val="200000"/>
              </a:lnSpc>
              <a:spcBef>
                <a:spcPts val="0"/>
              </a:spcBef>
              <a:spcAft>
                <a:spcPts val="0"/>
              </a:spcAft>
              <a:buClr>
                <a:srgbClr val="000000"/>
              </a:buClr>
              <a:buSzPts val="1800"/>
              <a:buFont typeface="Consolas"/>
              <a:buAutoNum type="alphaUcPeriod"/>
            </a:pPr>
            <a:r>
              <a:rPr lang="zh-CN" sz="1800">
                <a:solidFill>
                  <a:srgbClr val="000000"/>
                </a:solidFill>
                <a:latin typeface="Consolas"/>
                <a:ea typeface="Consolas"/>
                <a:cs typeface="Consolas"/>
                <a:sym typeface="Consolas"/>
              </a:rPr>
              <a:t>How the use of the “n-word” has become such a big controversy in Huck Finn.</a:t>
            </a:r>
            <a:endParaRPr sz="1800">
              <a:solidFill>
                <a:srgbClr val="000000"/>
              </a:solidFill>
              <a:latin typeface="Consolas"/>
              <a:ea typeface="Consolas"/>
              <a:cs typeface="Consolas"/>
              <a:sym typeface="Consolas"/>
            </a:endParaRPr>
          </a:p>
          <a:p>
            <a:pPr indent="457200" lvl="0" marL="457200" marR="0" rtl="0" algn="l">
              <a:lnSpc>
                <a:spcPct val="200000"/>
              </a:lnSpc>
              <a:spcBef>
                <a:spcPts val="0"/>
              </a:spcBef>
              <a:spcAft>
                <a:spcPts val="0"/>
              </a:spcAft>
              <a:buSzPts val="3000"/>
              <a:buNone/>
            </a:pPr>
            <a:r>
              <a:rPr lang="zh-CN" sz="1800">
                <a:solidFill>
                  <a:srgbClr val="000000"/>
                </a:solidFill>
                <a:latin typeface="Consolas"/>
                <a:ea typeface="Consolas"/>
                <a:cs typeface="Consolas"/>
                <a:sym typeface="Consolas"/>
              </a:rPr>
              <a:t>B. Thesis Statement</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Clr>
                <a:schemeClr val="dk1"/>
              </a:buClr>
              <a:buSzPts val="1100"/>
              <a:buFont typeface="Arial"/>
              <a:buNone/>
            </a:pPr>
            <a:r>
              <a:t/>
            </a:r>
            <a:endParaRPr sz="1800">
              <a:solidFill>
                <a:srgbClr val="000000"/>
              </a:solidFill>
              <a:latin typeface="Consolas"/>
              <a:ea typeface="Consolas"/>
              <a:cs typeface="Consolas"/>
              <a:sym typeface="Consolas"/>
            </a:endParaRPr>
          </a:p>
          <a:p>
            <a:pPr indent="0" lvl="0" marL="0" marR="0" rtl="0" algn="l">
              <a:lnSpc>
                <a:spcPct val="200000"/>
              </a:lnSpc>
              <a:spcBef>
                <a:spcPts val="0"/>
              </a:spcBef>
              <a:spcAft>
                <a:spcPts val="0"/>
              </a:spcAft>
              <a:buSzPts val="3000"/>
              <a:buNone/>
            </a:pPr>
            <a:r>
              <a:t/>
            </a:r>
            <a:endParaRPr sz="1800">
              <a:solidFill>
                <a:srgbClr val="000000"/>
              </a:solidFill>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4" name="Shape 5214"/>
        <p:cNvGrpSpPr/>
        <p:nvPr/>
      </p:nvGrpSpPr>
      <p:grpSpPr>
        <a:xfrm>
          <a:off x="0" y="0"/>
          <a:ext cx="0" cy="0"/>
          <a:chOff x="0" y="0"/>
          <a:chExt cx="0" cy="0"/>
        </a:xfrm>
      </p:grpSpPr>
      <p:sp>
        <p:nvSpPr>
          <p:cNvPr id="5215" name="Google Shape;5215;p724"/>
          <p:cNvSpPr txBox="1"/>
          <p:nvPr>
            <p:ph type="title"/>
          </p:nvPr>
        </p:nvSpPr>
        <p:spPr>
          <a:xfrm>
            <a:off x="35225" y="205744"/>
            <a:ext cx="9069000" cy="61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zh-CN" sz="2000">
                <a:solidFill>
                  <a:srgbClr val="000000"/>
                </a:solidFill>
                <a:latin typeface="Courier New"/>
                <a:ea typeface="Courier New"/>
                <a:cs typeface="Courier New"/>
                <a:sym typeface="Courier New"/>
              </a:rPr>
              <a:t>Introduction &amp; Racism 			The Adventures of Huck Finn</a:t>
            </a:r>
            <a:r>
              <a:rPr lang="zh-CN"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2400">
                <a:solidFill>
                  <a:srgbClr val="000000"/>
                </a:solidFill>
                <a:latin typeface="Courier New"/>
                <a:ea typeface="Courier New"/>
                <a:cs typeface="Courier New"/>
                <a:sym typeface="Courier New"/>
              </a:rPr>
              <a:t>IA &amp; IIB		</a:t>
            </a:r>
            <a:r>
              <a:rPr lang="zh-CN" sz="2400">
                <a:solidFill>
                  <a:srgbClr val="000000"/>
                </a:solidFill>
                <a:latin typeface="Courier New"/>
                <a:ea typeface="Courier New"/>
                <a:cs typeface="Courier New"/>
                <a:sym typeface="Courier New"/>
              </a:rPr>
              <a:t>						         			</a:t>
            </a:r>
            <a:r>
              <a:rPr b="0" lang="zh-CN" sz="2400">
                <a:solidFill>
                  <a:srgbClr val="000000"/>
                </a:solidFill>
                <a:latin typeface="Courier New"/>
                <a:ea typeface="Courier New"/>
                <a:cs typeface="Courier New"/>
                <a:sym typeface="Courier New"/>
              </a:rPr>
              <a:t>Twain</a:t>
            </a:r>
            <a:endParaRPr b="0" sz="2400">
              <a:solidFill>
                <a:srgbClr val="000000"/>
              </a:solidFill>
              <a:latin typeface="Courier New"/>
              <a:ea typeface="Courier New"/>
              <a:cs typeface="Courier New"/>
              <a:sym typeface="Courier New"/>
            </a:endParaRPr>
          </a:p>
        </p:txBody>
      </p:sp>
      <p:sp>
        <p:nvSpPr>
          <p:cNvPr id="5216" name="Google Shape;5216;p724"/>
          <p:cNvSpPr txBox="1"/>
          <p:nvPr>
            <p:ph idx="1" type="body"/>
          </p:nvPr>
        </p:nvSpPr>
        <p:spPr>
          <a:xfrm>
            <a:off x="274320" y="1118175"/>
            <a:ext cx="8590800" cy="367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rgbClr val="000000"/>
              </a:buClr>
              <a:buSzPts val="1100"/>
              <a:buFont typeface="Arial"/>
              <a:buNone/>
            </a:pPr>
            <a:r>
              <a:rPr b="1" i="0" lang="zh-CN" sz="2000" u="none">
                <a:solidFill>
                  <a:srgbClr val="666666"/>
                </a:solidFill>
                <a:latin typeface="Courier New"/>
                <a:ea typeface="Courier New"/>
                <a:cs typeface="Courier New"/>
                <a:sym typeface="Courier New"/>
              </a:rPr>
              <a:t>“It was 'lection day, and I was just about to go and vote myself if I warn't too drunk to get there; but when they told me there was a State in this country where they'd let that n***** vote, I drawed out. I says I'll never vote again” Pap talking about his election day problems when he found out blacks could vote.</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SzPts val="3000"/>
              <a:buNone/>
            </a:pPr>
            <a:r>
              <a:t/>
            </a:r>
            <a:endParaRPr sz="2000">
              <a:solidFill>
                <a:srgbClr val="666666"/>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br>
              <a:rPr lang="zh-CN" sz="2000">
                <a:solidFill>
                  <a:srgbClr val="000000"/>
                </a:solidFill>
                <a:latin typeface="Courier New"/>
                <a:ea typeface="Courier New"/>
                <a:cs typeface="Courier New"/>
                <a:sym typeface="Courier New"/>
              </a:rPr>
            </a:br>
            <a:endParaRPr sz="2000">
              <a:solidFill>
                <a:srgbClr val="000000"/>
              </a:solidFill>
              <a:latin typeface="Courier New"/>
              <a:ea typeface="Courier New"/>
              <a:cs typeface="Courier New"/>
              <a:sym typeface="Courier New"/>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5220" name="Shape 5220"/>
        <p:cNvGrpSpPr/>
        <p:nvPr/>
      </p:nvGrpSpPr>
      <p:grpSpPr>
        <a:xfrm>
          <a:off x="0" y="0"/>
          <a:ext cx="0" cy="0"/>
          <a:chOff x="0" y="0"/>
          <a:chExt cx="0" cy="0"/>
        </a:xfrm>
      </p:grpSpPr>
      <p:pic>
        <p:nvPicPr>
          <p:cNvPr descr="3.png" id="5221" name="Google Shape;5221;p725"/>
          <p:cNvPicPr preferRelativeResize="0"/>
          <p:nvPr/>
        </p:nvPicPr>
        <p:blipFill rotWithShape="1">
          <a:blip r:embed="rId3">
            <a:alphaModFix/>
          </a:blip>
          <a:srcRect b="0" l="0" r="0" t="0"/>
          <a:stretch/>
        </p:blipFill>
        <p:spPr>
          <a:xfrm>
            <a:off x="1718825" y="3747787"/>
            <a:ext cx="1976438" cy="1395713"/>
          </a:xfrm>
          <a:prstGeom prst="rect">
            <a:avLst/>
          </a:prstGeom>
          <a:noFill/>
          <a:ln>
            <a:noFill/>
          </a:ln>
        </p:spPr>
      </p:pic>
      <p:sp>
        <p:nvSpPr>
          <p:cNvPr id="5222" name="Google Shape;5222;p725"/>
          <p:cNvSpPr/>
          <p:nvPr/>
        </p:nvSpPr>
        <p:spPr>
          <a:xfrm>
            <a:off x="5543100" y="1010513"/>
            <a:ext cx="2557475" cy="489338"/>
          </a:xfrm>
          <a:custGeom>
            <a:rect b="b" l="l" r="r" t="t"/>
            <a:pathLst>
              <a:path extrusionOk="0" h="26098" w="102299">
                <a:moveTo>
                  <a:pt x="0" y="0"/>
                </a:moveTo>
                <a:cubicBezTo>
                  <a:pt x="16129" y="191"/>
                  <a:pt x="79724" y="-3207"/>
                  <a:pt x="96774" y="1143"/>
                </a:cubicBezTo>
                <a:cubicBezTo>
                  <a:pt x="113824" y="5493"/>
                  <a:pt x="101378" y="21939"/>
                  <a:pt x="102299" y="26098"/>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5223" name="Google Shape;5223;p725"/>
          <p:cNvCxnSpPr>
            <a:stCxn id="5224" idx="1"/>
            <a:endCxn id="5225" idx="3"/>
          </p:cNvCxnSpPr>
          <p:nvPr/>
        </p:nvCxnSpPr>
        <p:spPr>
          <a:xfrm>
            <a:off x="90967" y="1712104"/>
            <a:ext cx="8960100" cy="0"/>
          </a:xfrm>
          <a:prstGeom prst="straightConnector1">
            <a:avLst/>
          </a:prstGeom>
          <a:noFill/>
          <a:ln cap="flat" cmpd="sng" w="19050">
            <a:solidFill>
              <a:schemeClr val="dk2"/>
            </a:solidFill>
            <a:prstDash val="dashDot"/>
            <a:round/>
            <a:headEnd len="sm" w="sm" type="none"/>
            <a:tailEnd len="sm" w="sm" type="none"/>
          </a:ln>
        </p:spPr>
      </p:cxnSp>
      <p:sp>
        <p:nvSpPr>
          <p:cNvPr id="5226" name="Google Shape;5226;p725"/>
          <p:cNvSpPr/>
          <p:nvPr/>
        </p:nvSpPr>
        <p:spPr>
          <a:xfrm>
            <a:off x="3532200" y="110625"/>
            <a:ext cx="2079600" cy="4647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direction</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Comic Sans MS"/>
                <a:ea typeface="Comic Sans MS"/>
                <a:cs typeface="Comic Sans MS"/>
                <a:sym typeface="Comic Sans MS"/>
              </a:rPr>
              <a:t>Monique Fabre</a:t>
            </a:r>
            <a:endParaRPr b="0"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p:txBody>
      </p:sp>
      <p:sp>
        <p:nvSpPr>
          <p:cNvPr id="5227" name="Google Shape;5227;p725"/>
          <p:cNvSpPr/>
          <p:nvPr/>
        </p:nvSpPr>
        <p:spPr>
          <a:xfrm>
            <a:off x="3381450" y="744206"/>
            <a:ext cx="2381100" cy="595500"/>
          </a:xfrm>
          <a:prstGeom prst="roundRect">
            <a:avLst>
              <a:gd fmla="val 16667" name="adj"/>
            </a:avLst>
          </a:prstGeom>
          <a:solidFill>
            <a:srgbClr val="00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infirmière coordonnatrice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Ophélie DANIEL</a:t>
            </a:r>
            <a:endParaRPr b="0" i="0" sz="1400" u="none" cap="none" strike="noStrike">
              <a:solidFill>
                <a:srgbClr val="000000"/>
              </a:solidFill>
              <a:latin typeface="Comic Sans MS"/>
              <a:ea typeface="Comic Sans MS"/>
              <a:cs typeface="Comic Sans MS"/>
              <a:sym typeface="Comic Sans MS"/>
            </a:endParaRPr>
          </a:p>
        </p:txBody>
      </p:sp>
      <p:sp>
        <p:nvSpPr>
          <p:cNvPr id="5224" name="Google Shape;5224;p725"/>
          <p:cNvSpPr/>
          <p:nvPr/>
        </p:nvSpPr>
        <p:spPr>
          <a:xfrm>
            <a:off x="90967" y="1502104"/>
            <a:ext cx="1603200" cy="4200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administratifs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725"/>
          <p:cNvSpPr/>
          <p:nvPr/>
        </p:nvSpPr>
        <p:spPr>
          <a:xfrm>
            <a:off x="1856797" y="1502104"/>
            <a:ext cx="1682700" cy="42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services</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généraux</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725"/>
          <p:cNvSpPr/>
          <p:nvPr/>
        </p:nvSpPr>
        <p:spPr>
          <a:xfrm>
            <a:off x="3649541" y="1502104"/>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hébergement</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725"/>
          <p:cNvSpPr/>
          <p:nvPr/>
        </p:nvSpPr>
        <p:spPr>
          <a:xfrm>
            <a:off x="5400407" y="1502104"/>
            <a:ext cx="1664700" cy="420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animation</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725"/>
          <p:cNvSpPr/>
          <p:nvPr/>
        </p:nvSpPr>
        <p:spPr>
          <a:xfrm>
            <a:off x="7288050" y="1502100"/>
            <a:ext cx="1763100" cy="4200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service</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soins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725"/>
          <p:cNvSpPr/>
          <p:nvPr/>
        </p:nvSpPr>
        <p:spPr>
          <a:xfrm>
            <a:off x="6808800" y="208256"/>
            <a:ext cx="2079600" cy="595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Médecin coordonnateur</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Comic Sans MS"/>
                <a:ea typeface="Comic Sans MS"/>
                <a:cs typeface="Comic Sans MS"/>
                <a:sym typeface="Comic Sans MS"/>
              </a:rPr>
              <a:t>Dr Didier Venu</a:t>
            </a:r>
            <a:endParaRPr b="0" i="0" sz="1400" u="none" cap="none" strike="noStrike">
              <a:solidFill>
                <a:srgbClr val="000000"/>
              </a:solidFill>
              <a:latin typeface="Comic Sans MS"/>
              <a:ea typeface="Comic Sans MS"/>
              <a:cs typeface="Comic Sans MS"/>
              <a:sym typeface="Comic Sans MS"/>
            </a:endParaRPr>
          </a:p>
        </p:txBody>
      </p:sp>
      <p:cxnSp>
        <p:nvCxnSpPr>
          <p:cNvPr id="5232" name="Google Shape;5232;p725"/>
          <p:cNvCxnSpPr/>
          <p:nvPr/>
        </p:nvCxnSpPr>
        <p:spPr>
          <a:xfrm>
            <a:off x="123875" y="4709775"/>
            <a:ext cx="327600" cy="5100"/>
          </a:xfrm>
          <a:prstGeom prst="straightConnector1">
            <a:avLst/>
          </a:prstGeom>
          <a:noFill/>
          <a:ln cap="flat" cmpd="sng" w="19050">
            <a:solidFill>
              <a:schemeClr val="dk2"/>
            </a:solidFill>
            <a:prstDash val="solid"/>
            <a:round/>
            <a:headEnd len="sm" w="sm" type="none"/>
            <a:tailEnd len="sm" w="sm" type="none"/>
          </a:ln>
        </p:spPr>
      </p:cxnSp>
      <p:cxnSp>
        <p:nvCxnSpPr>
          <p:cNvPr id="5233" name="Google Shape;5233;p725"/>
          <p:cNvCxnSpPr/>
          <p:nvPr/>
        </p:nvCxnSpPr>
        <p:spPr>
          <a:xfrm flipH="1" rot="10800000">
            <a:off x="123975" y="4943419"/>
            <a:ext cx="313200" cy="2100"/>
          </a:xfrm>
          <a:prstGeom prst="straightConnector1">
            <a:avLst/>
          </a:prstGeom>
          <a:noFill/>
          <a:ln cap="flat" cmpd="sng" w="19050">
            <a:solidFill>
              <a:schemeClr val="dk2"/>
            </a:solidFill>
            <a:prstDash val="dashDot"/>
            <a:round/>
            <a:headEnd len="sm" w="sm" type="none"/>
            <a:tailEnd len="sm" w="sm" type="none"/>
          </a:ln>
        </p:spPr>
      </p:cxnSp>
      <p:sp>
        <p:nvSpPr>
          <p:cNvPr id="5234" name="Google Shape;5234;p725"/>
          <p:cNvSpPr txBox="1"/>
          <p:nvPr/>
        </p:nvSpPr>
        <p:spPr>
          <a:xfrm>
            <a:off x="433375" y="4612350"/>
            <a:ext cx="1369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hiérarchique</a:t>
            </a:r>
            <a:endParaRPr b="0" i="0" sz="1200" u="none" cap="none" strike="noStrike">
              <a:solidFill>
                <a:srgbClr val="000000"/>
              </a:solidFill>
              <a:latin typeface="Arial"/>
              <a:ea typeface="Arial"/>
              <a:cs typeface="Arial"/>
              <a:sym typeface="Arial"/>
            </a:endParaRPr>
          </a:p>
        </p:txBody>
      </p:sp>
      <p:sp>
        <p:nvSpPr>
          <p:cNvPr id="5235" name="Google Shape;5235;p725"/>
          <p:cNvSpPr txBox="1"/>
          <p:nvPr/>
        </p:nvSpPr>
        <p:spPr>
          <a:xfrm>
            <a:off x="442741" y="4844494"/>
            <a:ext cx="12705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lien fonctionnel</a:t>
            </a:r>
            <a:endParaRPr b="0" i="0" sz="1200" u="none" cap="none" strike="noStrike">
              <a:solidFill>
                <a:srgbClr val="000000"/>
              </a:solidFill>
              <a:latin typeface="Arial"/>
              <a:ea typeface="Arial"/>
              <a:cs typeface="Arial"/>
              <a:sym typeface="Arial"/>
            </a:endParaRPr>
          </a:p>
        </p:txBody>
      </p:sp>
      <p:cxnSp>
        <p:nvCxnSpPr>
          <p:cNvPr id="5236" name="Google Shape;5236;p725"/>
          <p:cNvCxnSpPr/>
          <p:nvPr/>
        </p:nvCxnSpPr>
        <p:spPr>
          <a:xfrm>
            <a:off x="4633832" y="575250"/>
            <a:ext cx="4800" cy="160800"/>
          </a:xfrm>
          <a:prstGeom prst="straightConnector1">
            <a:avLst/>
          </a:prstGeom>
          <a:noFill/>
          <a:ln cap="flat" cmpd="sng" w="19050">
            <a:solidFill>
              <a:schemeClr val="dk2"/>
            </a:solidFill>
            <a:prstDash val="solid"/>
            <a:round/>
            <a:headEnd len="sm" w="sm" type="none"/>
            <a:tailEnd len="med" w="med" type="triangle"/>
          </a:ln>
        </p:spPr>
      </p:cxnSp>
      <p:sp>
        <p:nvSpPr>
          <p:cNvPr id="5237" name="Google Shape;5237;p725"/>
          <p:cNvSpPr/>
          <p:nvPr/>
        </p:nvSpPr>
        <p:spPr>
          <a:xfrm>
            <a:off x="809825" y="352894"/>
            <a:ext cx="2733675" cy="1156988"/>
          </a:xfrm>
          <a:custGeom>
            <a:rect b="b" l="l" r="r" t="t"/>
            <a:pathLst>
              <a:path extrusionOk="0" h="61706" w="109347">
                <a:moveTo>
                  <a:pt x="109347" y="0"/>
                </a:moveTo>
                <a:cubicBezTo>
                  <a:pt x="92450" y="5298"/>
                  <a:pt x="26189" y="21503"/>
                  <a:pt x="7964" y="31787"/>
                </a:cubicBezTo>
                <a:cubicBezTo>
                  <a:pt x="-10260" y="42071"/>
                  <a:pt x="1327" y="56720"/>
                  <a:pt x="0" y="61706"/>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38" name="Google Shape;5238;p725"/>
          <p:cNvSpPr/>
          <p:nvPr/>
        </p:nvSpPr>
        <p:spPr>
          <a:xfrm>
            <a:off x="5623025" y="333450"/>
            <a:ext cx="1185850" cy="171450"/>
          </a:xfrm>
          <a:custGeom>
            <a:rect b="b" l="l" r="r" t="t"/>
            <a:pathLst>
              <a:path extrusionOk="0" h="9144" w="47434">
                <a:moveTo>
                  <a:pt x="0" y="762"/>
                </a:moveTo>
                <a:cubicBezTo>
                  <a:pt x="4001" y="635"/>
                  <a:pt x="16097" y="-1397"/>
                  <a:pt x="24003" y="0"/>
                </a:cubicBezTo>
                <a:cubicBezTo>
                  <a:pt x="31909" y="1397"/>
                  <a:pt x="43529" y="7620"/>
                  <a:pt x="47434" y="9144"/>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39" name="Google Shape;5239;p725"/>
          <p:cNvSpPr/>
          <p:nvPr/>
        </p:nvSpPr>
        <p:spPr>
          <a:xfrm>
            <a:off x="5770650" y="512044"/>
            <a:ext cx="1038225" cy="514350"/>
          </a:xfrm>
          <a:custGeom>
            <a:rect b="b" l="l" r="r" t="t"/>
            <a:pathLst>
              <a:path extrusionOk="0" h="27432" w="41529">
                <a:moveTo>
                  <a:pt x="0" y="27432"/>
                </a:moveTo>
                <a:cubicBezTo>
                  <a:pt x="2858" y="24416"/>
                  <a:pt x="10224" y="13906"/>
                  <a:pt x="17145" y="9334"/>
                </a:cubicBezTo>
                <a:cubicBezTo>
                  <a:pt x="24067" y="4762"/>
                  <a:pt x="37465" y="1556"/>
                  <a:pt x="41529" y="0"/>
                </a:cubicBezTo>
              </a:path>
            </a:pathLst>
          </a:custGeom>
          <a:noFill/>
          <a:ln cap="flat" cmpd="sng" w="19050">
            <a:solidFill>
              <a:schemeClr val="dk2"/>
            </a:solidFill>
            <a:prstDash val="dash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40" name="Google Shape;5240;p725"/>
          <p:cNvSpPr/>
          <p:nvPr/>
        </p:nvSpPr>
        <p:spPr>
          <a:xfrm>
            <a:off x="938300" y="963012"/>
            <a:ext cx="2438400" cy="529688"/>
          </a:xfrm>
          <a:custGeom>
            <a:rect b="b" l="l" r="r" t="t"/>
            <a:pathLst>
              <a:path extrusionOk="0" h="28250" w="97536">
                <a:moveTo>
                  <a:pt x="97536" y="3866"/>
                </a:moveTo>
                <a:cubicBezTo>
                  <a:pt x="83884" y="3453"/>
                  <a:pt x="31877" y="-2674"/>
                  <a:pt x="15621" y="1390"/>
                </a:cubicBezTo>
                <a:cubicBezTo>
                  <a:pt x="-635" y="5454"/>
                  <a:pt x="2604" y="23773"/>
                  <a:pt x="0" y="28250"/>
                </a:cubicBezTo>
              </a:path>
            </a:pathLst>
          </a:custGeom>
          <a:noFill/>
          <a:ln cap="flat" cmpd="sng" w="19050">
            <a:solidFill>
              <a:schemeClr val="dk2"/>
            </a:solidFill>
            <a:prstDash val="dash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41" name="Google Shape;5241;p725"/>
          <p:cNvSpPr/>
          <p:nvPr/>
        </p:nvSpPr>
        <p:spPr>
          <a:xfrm>
            <a:off x="2653875" y="998095"/>
            <a:ext cx="722300" cy="508894"/>
          </a:xfrm>
          <a:custGeom>
            <a:rect b="b" l="l" r="r" t="t"/>
            <a:pathLst>
              <a:path extrusionOk="0" h="27141" w="28892">
                <a:moveTo>
                  <a:pt x="28892" y="1614"/>
                </a:moveTo>
                <a:cubicBezTo>
                  <a:pt x="24447" y="1678"/>
                  <a:pt x="6794" y="-2259"/>
                  <a:pt x="2222" y="1995"/>
                </a:cubicBezTo>
                <a:cubicBezTo>
                  <a:pt x="-2350" y="6250"/>
                  <a:pt x="1587" y="22950"/>
                  <a:pt x="1460" y="27141"/>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42" name="Google Shape;5242;p725"/>
          <p:cNvSpPr/>
          <p:nvPr/>
        </p:nvSpPr>
        <p:spPr>
          <a:xfrm>
            <a:off x="5762175" y="1006931"/>
            <a:ext cx="471500" cy="485775"/>
          </a:xfrm>
          <a:custGeom>
            <a:rect b="b" l="l" r="r" t="t"/>
            <a:pathLst>
              <a:path extrusionOk="0" h="25908" w="18860">
                <a:moveTo>
                  <a:pt x="0" y="0"/>
                </a:moveTo>
                <a:cubicBezTo>
                  <a:pt x="3143" y="381"/>
                  <a:pt x="15717" y="-2032"/>
                  <a:pt x="18860" y="2286"/>
                </a:cubicBezTo>
                <a:cubicBezTo>
                  <a:pt x="22003" y="6604"/>
                  <a:pt x="18860" y="21971"/>
                  <a:pt x="18860" y="25908"/>
                </a:cubicBezTo>
              </a:path>
            </a:pathLst>
          </a:custGeom>
          <a:noFill/>
          <a:ln cap="flat" cmpd="sng" w="190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43" name="Google Shape;5243;p725"/>
          <p:cNvSpPr/>
          <p:nvPr/>
        </p:nvSpPr>
        <p:spPr>
          <a:xfrm>
            <a:off x="78967" y="2016895"/>
            <a:ext cx="1603200" cy="6939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accueil</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Martine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5244" name="Google Shape;5244;p725"/>
          <p:cNvSpPr/>
          <p:nvPr/>
        </p:nvSpPr>
        <p:spPr>
          <a:xfrm>
            <a:off x="78967" y="2759845"/>
            <a:ext cx="1603200" cy="753600"/>
          </a:xfrm>
          <a:prstGeom prst="roundRect">
            <a:avLst>
              <a:gd fmla="val 16667" name="adj"/>
            </a:avLst>
          </a:prstGeom>
          <a:solidFill>
            <a:srgbClr val="F4CCCC"/>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comptabilité</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Sophie SUDRY</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45" name="Google Shape;5245;p725"/>
          <p:cNvSpPr/>
          <p:nvPr/>
        </p:nvSpPr>
        <p:spPr>
          <a:xfrm>
            <a:off x="1853859" y="3045595"/>
            <a:ext cx="1664400" cy="5400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technique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D  Segonds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46" name="Google Shape;5246;p725"/>
          <p:cNvSpPr/>
          <p:nvPr/>
        </p:nvSpPr>
        <p:spPr>
          <a:xfrm>
            <a:off x="1853859" y="2016238"/>
            <a:ext cx="1664400" cy="911400"/>
          </a:xfrm>
          <a:prstGeom prst="roundRect">
            <a:avLst>
              <a:gd fmla="val 16667" name="adj"/>
            </a:avLst>
          </a:prstGeom>
          <a:solidFill>
            <a:srgbClr val="FF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référent cuisine: </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 BOYER</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C.LEMEHAUTE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725"/>
          <p:cNvSpPr/>
          <p:nvPr/>
        </p:nvSpPr>
        <p:spPr>
          <a:xfrm>
            <a:off x="5374200" y="2016891"/>
            <a:ext cx="1682700" cy="6939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Amandine Diaz</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725"/>
          <p:cNvSpPr/>
          <p:nvPr/>
        </p:nvSpPr>
        <p:spPr>
          <a:xfrm>
            <a:off x="7276050" y="2009438"/>
            <a:ext cx="1868100" cy="1203900"/>
          </a:xfrm>
          <a:prstGeom prst="roundRect">
            <a:avLst>
              <a:gd fmla="val 16667" name="adj"/>
            </a:avLst>
          </a:prstGeom>
          <a:solidFill>
            <a:srgbClr val="CFE2F3"/>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Infirmier(e)s</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Bruno PLENECASSAGNECécile Gaffard </a:t>
            </a:r>
            <a:endParaRPr b="0" i="0" sz="13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Chantal Mirabet</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Frances Fortune</a:t>
            </a:r>
            <a:endParaRPr b="0"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Paméla DJAE</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49" name="Google Shape;5249;p725"/>
          <p:cNvSpPr/>
          <p:nvPr/>
        </p:nvSpPr>
        <p:spPr>
          <a:xfrm>
            <a:off x="5383750" y="2919366"/>
            <a:ext cx="1664400" cy="693900"/>
          </a:xfrm>
          <a:prstGeom prst="roundRect">
            <a:avLst>
              <a:gd fmla="val 16667" name="adj"/>
            </a:avLst>
          </a:prstGeom>
          <a:solidFill>
            <a:srgbClr val="EAD1DC"/>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Service de nuit</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2 ASH</a:t>
            </a:r>
            <a:endParaRPr b="0" i="0" sz="1300" u="none" cap="none" strike="noStrike">
              <a:solidFill>
                <a:srgbClr val="000000"/>
              </a:solidFill>
              <a:latin typeface="Comic Sans MS"/>
              <a:ea typeface="Comic Sans MS"/>
              <a:cs typeface="Comic Sans MS"/>
              <a:sym typeface="Comic Sans MS"/>
            </a:endParaRPr>
          </a:p>
        </p:txBody>
      </p:sp>
      <p:sp>
        <p:nvSpPr>
          <p:cNvPr id="5250" name="Google Shape;5250;p725"/>
          <p:cNvSpPr/>
          <p:nvPr/>
        </p:nvSpPr>
        <p:spPr>
          <a:xfrm>
            <a:off x="78975" y="3586613"/>
            <a:ext cx="1603200" cy="6135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lingerie</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rgbClr val="000000"/>
                </a:solidFill>
                <a:latin typeface="Comic Sans MS"/>
                <a:ea typeface="Comic Sans MS"/>
                <a:cs typeface="Comic Sans MS"/>
                <a:sym typeface="Comic Sans MS"/>
              </a:rPr>
              <a:t>C Lambert</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mic Sans MS"/>
              <a:ea typeface="Comic Sans MS"/>
              <a:cs typeface="Comic Sans MS"/>
              <a:sym typeface="Comic Sans MS"/>
            </a:endParaRPr>
          </a:p>
        </p:txBody>
      </p:sp>
      <p:sp>
        <p:nvSpPr>
          <p:cNvPr id="5251" name="Google Shape;5251;p725"/>
          <p:cNvSpPr/>
          <p:nvPr/>
        </p:nvSpPr>
        <p:spPr>
          <a:xfrm>
            <a:off x="3664400" y="2688366"/>
            <a:ext cx="1573200" cy="873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zh-CN" sz="1300" u="none" cap="none" strike="noStrike">
                <a:solidFill>
                  <a:srgbClr val="000000"/>
                </a:solidFill>
                <a:latin typeface="Comic Sans MS"/>
                <a:ea typeface="Comic Sans MS"/>
                <a:cs typeface="Comic Sans MS"/>
                <a:sym typeface="Comic Sans MS"/>
              </a:rPr>
              <a:t>Colibris</a:t>
            </a:r>
            <a:endParaRPr b="1" i="0" sz="13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Martine Combettes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a:t>
            </a:r>
            <a:endParaRPr b="0" i="0" sz="13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300"/>
              <a:buFont typeface="Arial"/>
              <a:buNone/>
            </a:pPr>
            <a:r>
              <a:rPr b="0" i="0" lang="zh-CN" sz="1300" u="none" cap="none" strike="noStrike">
                <a:solidFill>
                  <a:schemeClr val="dk1"/>
                </a:solidFill>
                <a:latin typeface="Comic Sans MS"/>
                <a:ea typeface="Comic Sans MS"/>
                <a:cs typeface="Comic Sans MS"/>
                <a:sym typeface="Comic Sans MS"/>
              </a:rPr>
              <a:t>2 ASH</a:t>
            </a:r>
            <a:endParaRPr b="0" i="0" sz="1300" u="none" cap="none" strike="noStrike">
              <a:solidFill>
                <a:schemeClr val="dk1"/>
              </a:solidFill>
              <a:latin typeface="Comic Sans MS"/>
              <a:ea typeface="Comic Sans MS"/>
              <a:cs typeface="Comic Sans MS"/>
              <a:sym typeface="Comic Sans MS"/>
            </a:endParaRPr>
          </a:p>
        </p:txBody>
      </p:sp>
      <p:sp>
        <p:nvSpPr>
          <p:cNvPr id="5252" name="Google Shape;5252;p725"/>
          <p:cNvSpPr/>
          <p:nvPr/>
        </p:nvSpPr>
        <p:spPr>
          <a:xfrm>
            <a:off x="3668616" y="2153817"/>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ASH</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725"/>
          <p:cNvSpPr/>
          <p:nvPr/>
        </p:nvSpPr>
        <p:spPr>
          <a:xfrm>
            <a:off x="7391991" y="3613279"/>
            <a:ext cx="1555200" cy="420000"/>
          </a:xfrm>
          <a:prstGeom prst="roundRect">
            <a:avLst>
              <a:gd fmla="val 16667" name="adj"/>
            </a:avLst>
          </a:prstGeom>
          <a:solidFill>
            <a:srgbClr val="00FF00"/>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Comic Sans MS"/>
                <a:ea typeface="Comic Sans MS"/>
                <a:cs typeface="Comic Sans MS"/>
                <a:sym typeface="Comic Sans MS"/>
              </a:rPr>
              <a:t>AIDES SOIGNANTES</a:t>
            </a:r>
            <a:endParaRPr b="1" i="0"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06" name="Shape 3706"/>
        <p:cNvGrpSpPr/>
        <p:nvPr/>
      </p:nvGrpSpPr>
      <p:grpSpPr>
        <a:xfrm>
          <a:off x="0" y="0"/>
          <a:ext cx="0" cy="0"/>
          <a:chOff x="0" y="0"/>
          <a:chExt cx="0" cy="0"/>
        </a:xfrm>
      </p:grpSpPr>
      <p:sp>
        <p:nvSpPr>
          <p:cNvPr id="3707" name="Google Shape;3707;p573"/>
          <p:cNvSpPr txBox="1"/>
          <p:nvPr>
            <p:ph idx="4294967295"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6F"/>
              </a:buClr>
              <a:buSzPts val="4400"/>
              <a:buFont typeface="Arial"/>
              <a:buNone/>
            </a:pPr>
            <a:r>
              <a:rPr b="1" i="0" lang="zh-CN" sz="3000" u="none">
                <a:solidFill>
                  <a:srgbClr val="83D5B0"/>
                </a:solidFill>
                <a:latin typeface="Arial"/>
                <a:ea typeface="Arial"/>
                <a:cs typeface="Arial"/>
                <a:sym typeface="Arial"/>
              </a:rPr>
              <a:t>Making Sense of Environmental Data</a:t>
            </a:r>
            <a:endParaRPr/>
          </a:p>
        </p:txBody>
      </p:sp>
      <p:sp>
        <p:nvSpPr>
          <p:cNvPr id="3708" name="Google Shape;3708;p573"/>
          <p:cNvSpPr txBox="1"/>
          <p:nvPr/>
        </p:nvSpPr>
        <p:spPr>
          <a:xfrm>
            <a:off x="304800" y="2971800"/>
            <a:ext cx="7391400" cy="971700"/>
          </a:xfrm>
          <a:prstGeom prst="rect">
            <a:avLst/>
          </a:prstGeom>
          <a:noFill/>
          <a:ln>
            <a:noFill/>
          </a:ln>
        </p:spPr>
        <p:txBody>
          <a:bodyPr anchorCtr="0" anchor="t" bIns="46025" lIns="92075" spcFirstLastPara="1" rIns="92075" wrap="square" tIns="46025">
            <a:noAutofit/>
          </a:bodyPr>
          <a:lstStyle/>
          <a:p>
            <a:pPr indent="0" lvl="0" marL="0" marR="0" rtl="0" algn="r">
              <a:lnSpc>
                <a:spcPct val="80000"/>
              </a:lnSpc>
              <a:spcBef>
                <a:spcPts val="0"/>
              </a:spcBef>
              <a:spcAft>
                <a:spcPts val="0"/>
              </a:spcAft>
              <a:buClr>
                <a:srgbClr val="FFFF66"/>
              </a:buClr>
              <a:buSzPts val="2800"/>
              <a:buFont typeface="Arial"/>
              <a:buNone/>
            </a:pPr>
            <a:r>
              <a:rPr b="1" i="0" lang="zh-CN" sz="2800" u="none" cap="none" strike="noStrike">
                <a:solidFill>
                  <a:srgbClr val="FFFF66"/>
                </a:solidFill>
                <a:latin typeface="Arial"/>
                <a:ea typeface="Arial"/>
                <a:cs typeface="Arial"/>
                <a:sym typeface="Arial"/>
              </a:rPr>
              <a:t>NARA Preservation Conference 2006</a:t>
            </a:r>
            <a:endParaRPr b="0" i="0" sz="1400" u="none" cap="none" strike="noStrike">
              <a:solidFill>
                <a:srgbClr val="000000"/>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Times New Roman"/>
              <a:buNone/>
            </a:pPr>
            <a:r>
              <a:t/>
            </a:r>
            <a:endParaRPr b="1" i="0" sz="2800" u="none" cap="none" strike="noStrike">
              <a:solidFill>
                <a:schemeClr val="dk1"/>
              </a:solidFill>
              <a:latin typeface="Arial"/>
              <a:ea typeface="Arial"/>
              <a:cs typeface="Arial"/>
              <a:sym typeface="Arial"/>
            </a:endParaRPr>
          </a:p>
          <a:p>
            <a:pPr indent="0" lvl="0" marL="0" marR="0" rtl="0" algn="r">
              <a:lnSpc>
                <a:spcPct val="80000"/>
              </a:lnSpc>
              <a:spcBef>
                <a:spcPts val="560"/>
              </a:spcBef>
              <a:spcAft>
                <a:spcPts val="0"/>
              </a:spcAft>
              <a:buClr>
                <a:schemeClr val="dk1"/>
              </a:buClr>
              <a:buSzPts val="2800"/>
              <a:buFont typeface="Arial"/>
              <a:buNone/>
            </a:pPr>
            <a:r>
              <a:rPr b="1" i="0" lang="zh-CN" sz="2800" u="none" cap="none" strike="noStrike">
                <a:solidFill>
                  <a:schemeClr val="dk1"/>
                </a:solidFill>
                <a:latin typeface="Arial"/>
                <a:ea typeface="Arial"/>
                <a:cs typeface="Arial"/>
                <a:sym typeface="Arial"/>
              </a:rPr>
              <a:t>James M. Reilly</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Image Permanence Institute</a:t>
            </a:r>
            <a:br>
              <a:rPr b="1" i="0" lang="zh-CN" sz="2800" u="none" cap="none" strike="noStrike">
                <a:solidFill>
                  <a:schemeClr val="dk1"/>
                </a:solidFill>
                <a:latin typeface="Arial"/>
                <a:ea typeface="Arial"/>
                <a:cs typeface="Arial"/>
                <a:sym typeface="Arial"/>
              </a:rPr>
            </a:br>
            <a:r>
              <a:rPr b="1" i="0" lang="zh-CN" sz="2800" u="none" cap="none" strike="noStrike">
                <a:solidFill>
                  <a:schemeClr val="dk1"/>
                </a:solidFill>
                <a:latin typeface="Arial"/>
                <a:ea typeface="Arial"/>
                <a:cs typeface="Arial"/>
                <a:sym typeface="Arial"/>
              </a:rPr>
              <a:t>Rochester Institute of Technology</a:t>
            </a:r>
            <a:endParaRPr b="0" i="0" sz="1400" u="none" cap="none" strike="noStrike">
              <a:solidFill>
                <a:srgbClr val="000000"/>
              </a:solidFill>
              <a:latin typeface="Arial"/>
              <a:ea typeface="Arial"/>
              <a:cs typeface="Arial"/>
              <a:sym typeface="Arial"/>
            </a:endParaRPr>
          </a:p>
        </p:txBody>
      </p:sp>
      <p:pic>
        <p:nvPicPr>
          <p:cNvPr id="3709" name="Google Shape;3709;p573"/>
          <p:cNvPicPr preferRelativeResize="0"/>
          <p:nvPr>
            <p:ph idx="4294967295" type="body"/>
          </p:nvPr>
        </p:nvPicPr>
        <p:blipFill rotWithShape="1">
          <a:blip r:embed="rId3">
            <a:alphaModFix/>
          </a:blip>
          <a:srcRect b="0" l="0" r="0" t="0"/>
          <a:stretch/>
        </p:blipFill>
        <p:spPr>
          <a:xfrm>
            <a:off x="4953000" y="1028700"/>
            <a:ext cx="3581400" cy="1790700"/>
          </a:xfrm>
          <a:prstGeom prst="rect">
            <a:avLst/>
          </a:prstGeom>
          <a:noFill/>
          <a:ln>
            <a:noFill/>
          </a:ln>
          <a:effectLst>
            <a:outerShdw blurRad="63500" dir="2700000" dist="53881">
              <a:schemeClr val="lt2">
                <a:alpha val="49411"/>
              </a:schemeClr>
            </a:outerShdw>
          </a:effectLst>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7" name="Shape 5257"/>
        <p:cNvGrpSpPr/>
        <p:nvPr/>
      </p:nvGrpSpPr>
      <p:grpSpPr>
        <a:xfrm>
          <a:off x="0" y="0"/>
          <a:ext cx="0" cy="0"/>
          <a:chOff x="0" y="0"/>
          <a:chExt cx="0" cy="0"/>
        </a:xfrm>
      </p:grpSpPr>
      <p:sp>
        <p:nvSpPr>
          <p:cNvPr id="5258" name="Google Shape;5258;p726"/>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zh-CN" sz="3000" u="sng"/>
              <a:t>Important:</a:t>
            </a:r>
            <a:r>
              <a:rPr lang="zh-CN" sz="3000"/>
              <a:t> </a:t>
            </a:r>
            <a:r>
              <a:rPr b="0" i="0" lang="zh-CN" sz="3000" u="sng"/>
              <a:t>These are reminders of how we learned to Annotate. When you are reading to construct an argument, you will want to use your annotating to find things that will</a:t>
            </a:r>
            <a:r>
              <a:rPr lang="zh-CN" sz="3000"/>
              <a:t> </a:t>
            </a:r>
            <a:r>
              <a:rPr lang="zh-CN" sz="3000" u="sng"/>
              <a:t>help your argument! </a:t>
            </a:r>
            <a:endParaRPr sz="3000" u="sng"/>
          </a:p>
        </p:txBody>
      </p:sp>
      <p:sp>
        <p:nvSpPr>
          <p:cNvPr id="5259" name="Google Shape;5259;p726"/>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7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Example: CounterClaim Paragraph </a:t>
            </a:r>
            <a:endParaRPr/>
          </a:p>
        </p:txBody>
      </p:sp>
      <p:sp>
        <p:nvSpPr>
          <p:cNvPr id="5265" name="Google Shape;5265;p72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zh-CN" sz="3000">
                <a:latin typeface="Comic Sans MS"/>
                <a:ea typeface="Comic Sans MS"/>
                <a:cs typeface="Comic Sans MS"/>
                <a:sym typeface="Comic Sans MS"/>
              </a:rPr>
              <a:t>	However, </a:t>
            </a:r>
            <a:r>
              <a:rPr lang="zh-CN" sz="1600">
                <a:solidFill>
                  <a:srgbClr val="FF0000"/>
                </a:solidFill>
              </a:rPr>
              <a:t>Some readers may say that the bravest character in the play is Mr. Frank, because he does so much to protect his family and remains calm in times of tension. </a:t>
            </a:r>
            <a:r>
              <a:rPr lang="zh-CN" sz="1600">
                <a:solidFill>
                  <a:srgbClr val="0000FF"/>
                </a:solidFill>
              </a:rPr>
              <a:t>While he does act with great courage, he is still hidden away, inside the annex, while Miep and Mr. Kraler must come and go constantly, which puts them at risk of being spotted by the Nazis. </a:t>
            </a:r>
            <a:r>
              <a:rPr lang="zh-CN" sz="1600">
                <a:solidFill>
                  <a:srgbClr val="38761D"/>
                </a:solidFill>
              </a:rPr>
              <a:t>In Act One, Scene Two, Anne refers to the two Dutch people as their protectors. This indicates that they are the ones keeping the occupants of the annex safe.</a:t>
            </a:r>
            <a:r>
              <a:rPr lang="zh-CN" sz="1600">
                <a:solidFill>
                  <a:srgbClr val="00FF00"/>
                </a:solidFill>
              </a:rPr>
              <a:t> </a:t>
            </a:r>
            <a:r>
              <a:rPr lang="zh-CN" sz="1600">
                <a:solidFill>
                  <a:srgbClr val="9900FF"/>
                </a:solidFill>
              </a:rPr>
              <a:t>Despite Mr. Frank’s great bravery, Miep and Mr. Kraler willingly put themselves in harm’s way, making them the most courageous characters in the play. </a:t>
            </a:r>
            <a:r>
              <a:rPr lang="zh-CN" sz="1600"/>
              <a:t>  </a:t>
            </a:r>
            <a:endParaRPr sz="16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9" name="Shape 5269"/>
        <p:cNvGrpSpPr/>
        <p:nvPr/>
      </p:nvGrpSpPr>
      <p:grpSpPr>
        <a:xfrm>
          <a:off x="0" y="0"/>
          <a:ext cx="0" cy="0"/>
          <a:chOff x="0" y="0"/>
          <a:chExt cx="0" cy="0"/>
        </a:xfrm>
      </p:grpSpPr>
      <p:sp>
        <p:nvSpPr>
          <p:cNvPr id="5270" name="Google Shape;5270;p72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b="1" i="1" lang="zh-CN" u="sng">
                <a:solidFill>
                  <a:srgbClr val="98B2A6"/>
                </a:solidFill>
              </a:rPr>
              <a:t>Body Paragraphs 1 and 2</a:t>
            </a:r>
            <a:endParaRPr/>
          </a:p>
        </p:txBody>
      </p:sp>
      <p:sp>
        <p:nvSpPr>
          <p:cNvPr id="5271" name="Google Shape;5271;p72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CN"/>
              <a:t>Provide your REASONS with EVIDENCE and COMMENTARY!</a:t>
            </a:r>
            <a:endParaRPr/>
          </a:p>
          <a:p>
            <a:pPr indent="-342900" lvl="1" marL="914400" rtl="0" algn="l">
              <a:lnSpc>
                <a:spcPct val="115000"/>
              </a:lnSpc>
              <a:spcBef>
                <a:spcPts val="0"/>
              </a:spcBef>
              <a:spcAft>
                <a:spcPts val="0"/>
              </a:spcAft>
              <a:buClr>
                <a:srgbClr val="0000FF"/>
              </a:buClr>
              <a:buSzPts val="1800"/>
              <a:buChar char="○"/>
            </a:pPr>
            <a:r>
              <a:rPr lang="zh-CN" sz="1800">
                <a:solidFill>
                  <a:srgbClr val="0000FF"/>
                </a:solidFill>
              </a:rPr>
              <a:t>Transition</a:t>
            </a:r>
            <a:endParaRPr sz="1800">
              <a:solidFill>
                <a:srgbClr val="0000FF"/>
              </a:solidFill>
            </a:endParaRPr>
          </a:p>
          <a:p>
            <a:pPr indent="-342900" lvl="1" marL="914400" rtl="0" algn="l">
              <a:lnSpc>
                <a:spcPct val="115000"/>
              </a:lnSpc>
              <a:spcBef>
                <a:spcPts val="0"/>
              </a:spcBef>
              <a:spcAft>
                <a:spcPts val="0"/>
              </a:spcAft>
              <a:buClr>
                <a:srgbClr val="FF0000"/>
              </a:buClr>
              <a:buSzPts val="1800"/>
              <a:buChar char="○"/>
            </a:pPr>
            <a:r>
              <a:rPr lang="zh-CN" sz="1800">
                <a:solidFill>
                  <a:srgbClr val="FF0000"/>
                </a:solidFill>
              </a:rPr>
              <a:t>Topic sentence with reason to support the claim</a:t>
            </a:r>
            <a:endParaRPr sz="1800">
              <a:solidFill>
                <a:srgbClr val="FF0000"/>
              </a:solidFill>
            </a:endParaRPr>
          </a:p>
          <a:p>
            <a:pPr indent="-342900" lvl="1" marL="914400" rtl="0" algn="l">
              <a:lnSpc>
                <a:spcPct val="115000"/>
              </a:lnSpc>
              <a:spcBef>
                <a:spcPts val="0"/>
              </a:spcBef>
              <a:spcAft>
                <a:spcPts val="0"/>
              </a:spcAft>
              <a:buClr>
                <a:srgbClr val="6AA84F"/>
              </a:buClr>
              <a:buSzPts val="1800"/>
              <a:buChar char="○"/>
            </a:pPr>
            <a:r>
              <a:rPr lang="zh-CN" sz="1800">
                <a:solidFill>
                  <a:srgbClr val="6AA84F"/>
                </a:solidFill>
              </a:rPr>
              <a:t>Evidence to support the thesis facts, examples from the text, statistics</a:t>
            </a:r>
            <a:endParaRPr sz="1800">
              <a:solidFill>
                <a:srgbClr val="6AA84F"/>
              </a:solidFill>
            </a:endParaRPr>
          </a:p>
          <a:p>
            <a:pPr indent="-342900" lvl="1" marL="914400" rtl="0" algn="l">
              <a:lnSpc>
                <a:spcPct val="115000"/>
              </a:lnSpc>
              <a:spcBef>
                <a:spcPts val="0"/>
              </a:spcBef>
              <a:spcAft>
                <a:spcPts val="0"/>
              </a:spcAft>
              <a:buClr>
                <a:srgbClr val="9900FF"/>
              </a:buClr>
              <a:buSzPts val="1800"/>
              <a:buChar char="○"/>
            </a:pPr>
            <a:r>
              <a:rPr lang="zh-CN" sz="1800">
                <a:solidFill>
                  <a:srgbClr val="9900FF"/>
                </a:solidFill>
              </a:rPr>
              <a:t>Commentary that CLEARLY EXPLAINS how the evidence SUPPORTS the claim</a:t>
            </a:r>
            <a:endParaRPr sz="1800">
              <a:solidFill>
                <a:srgbClr val="9900FF"/>
              </a:solidFill>
            </a:endParaRPr>
          </a:p>
          <a:p>
            <a:pPr indent="0" lvl="0" marL="0" rtl="0" algn="l">
              <a:lnSpc>
                <a:spcPct val="115000"/>
              </a:lnSpc>
              <a:spcBef>
                <a:spcPts val="1600"/>
              </a:spcBef>
              <a:spcAft>
                <a:spcPts val="0"/>
              </a:spcAft>
              <a:buSzPts val="1800"/>
              <a:buNone/>
            </a:pPr>
            <a:r>
              <a:rPr lang="zh-CN"/>
              <a:t>Make sure it is a COMPLETE paragraph!                     REPEAT for Body Paragraph 2!</a:t>
            </a:r>
            <a:endParaRPr sz="18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5" name="Shape 5275"/>
        <p:cNvGrpSpPr/>
        <p:nvPr/>
      </p:nvGrpSpPr>
      <p:grpSpPr>
        <a:xfrm>
          <a:off x="0" y="0"/>
          <a:ext cx="0" cy="0"/>
          <a:chOff x="0" y="0"/>
          <a:chExt cx="0" cy="0"/>
        </a:xfrm>
      </p:grpSpPr>
      <p:sp>
        <p:nvSpPr>
          <p:cNvPr id="5276" name="Google Shape;5276;p72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b="1" i="1" lang="zh-CN" sz="4800" u="none">
                <a:solidFill>
                  <a:srgbClr val="000000"/>
                </a:solidFill>
                <a:latin typeface="Arial"/>
                <a:ea typeface="Arial"/>
                <a:cs typeface="Arial"/>
                <a:sym typeface="Arial"/>
              </a:rPr>
              <a:t>SHARK TANK</a:t>
            </a:r>
            <a:endParaRPr sz="4800">
              <a:solidFill>
                <a:srgbClr val="000000"/>
              </a:solidFill>
            </a:endParaRPr>
          </a:p>
        </p:txBody>
      </p:sp>
      <p:sp>
        <p:nvSpPr>
          <p:cNvPr id="5277" name="Google Shape;5277;p729"/>
          <p:cNvSpPr txBox="1"/>
          <p:nvPr>
            <p:ph idx="1" type="body"/>
          </p:nvPr>
        </p:nvSpPr>
        <p:spPr>
          <a:xfrm>
            <a:off x="345200" y="1244250"/>
            <a:ext cx="8341500" cy="3630300"/>
          </a:xfrm>
          <a:prstGeom prst="rect">
            <a:avLst/>
          </a:prstGeom>
          <a:noFill/>
          <a:ln>
            <a:noFill/>
          </a:ln>
        </p:spPr>
        <p:txBody>
          <a:bodyPr anchorCtr="0" anchor="t" bIns="91425" lIns="91425" spcFirstLastPara="1" rIns="91425" wrap="square" tIns="91425">
            <a:noAutofit/>
          </a:bodyPr>
          <a:lstStyle/>
          <a:p>
            <a:pPr indent="-431800" lvl="0" marL="457200" rtl="0" algn="l">
              <a:lnSpc>
                <a:spcPct val="100000"/>
              </a:lnSpc>
              <a:spcBef>
                <a:spcPts val="0"/>
              </a:spcBef>
              <a:spcAft>
                <a:spcPts val="0"/>
              </a:spcAft>
              <a:buClr>
                <a:srgbClr val="000000"/>
              </a:buClr>
              <a:buSzPts val="3200"/>
              <a:buChar char="●"/>
            </a:pPr>
            <a:r>
              <a:rPr lang="zh-CN">
                <a:solidFill>
                  <a:srgbClr val="000000"/>
                </a:solidFill>
              </a:rPr>
              <a:t>Are you ready to swim with the sharks?</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ever thought of a product or service that is a solution to a problem?</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how this would help make people’s lives easier?</a:t>
            </a:r>
            <a:endParaRPr>
              <a:solidFill>
                <a:srgbClr val="000000"/>
              </a:solidFill>
            </a:endParaRPr>
          </a:p>
          <a:p>
            <a:pPr indent="-431800" lvl="0" marL="457200" rtl="0" algn="l">
              <a:lnSpc>
                <a:spcPct val="100000"/>
              </a:lnSpc>
              <a:spcBef>
                <a:spcPts val="0"/>
              </a:spcBef>
              <a:spcAft>
                <a:spcPts val="0"/>
              </a:spcAft>
              <a:buClr>
                <a:srgbClr val="000000"/>
              </a:buClr>
              <a:buSzPts val="3200"/>
              <a:buChar char="●"/>
            </a:pPr>
            <a:r>
              <a:rPr lang="zh-CN">
                <a:solidFill>
                  <a:srgbClr val="000000"/>
                </a:solidFill>
              </a:rPr>
              <a:t>Have you thought about the money you could make?</a:t>
            </a:r>
            <a:endParaRPr>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1" name="Shape 5281"/>
        <p:cNvGrpSpPr/>
        <p:nvPr/>
      </p:nvGrpSpPr>
      <p:grpSpPr>
        <a:xfrm>
          <a:off x="0" y="0"/>
          <a:ext cx="0" cy="0"/>
          <a:chOff x="0" y="0"/>
          <a:chExt cx="0" cy="0"/>
        </a:xfrm>
      </p:grpSpPr>
      <p:sp>
        <p:nvSpPr>
          <p:cNvPr id="5282" name="Google Shape;5282;p730"/>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t/>
            </a:r>
            <a:endParaRPr/>
          </a:p>
        </p:txBody>
      </p:sp>
      <p:sp>
        <p:nvSpPr>
          <p:cNvPr id="5283" name="Google Shape;5283;p730"/>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zh-CN" sz="1000">
                <a:solidFill>
                  <a:srgbClr val="000000"/>
                </a:solidFill>
                <a:latin typeface="Comic Sans MS"/>
                <a:ea typeface="Comic Sans MS"/>
                <a:cs typeface="Comic Sans MS"/>
                <a:sym typeface="Comic Sans MS"/>
              </a:rPr>
              <a:t>RUBRIC:</a:t>
            </a:r>
            <a:endParaRPr>
              <a:solidFill>
                <a:srgbClr val="000000"/>
              </a:solidFill>
            </a:endParaRPr>
          </a:p>
        </p:txBody>
      </p:sp>
      <p:graphicFrame>
        <p:nvGraphicFramePr>
          <p:cNvPr id="5284" name="Google Shape;5284;p730"/>
          <p:cNvGraphicFramePr/>
          <p:nvPr/>
        </p:nvGraphicFramePr>
        <p:xfrm>
          <a:off x="474975" y="1828925"/>
          <a:ext cx="3000000" cy="3000000"/>
        </p:xfrm>
        <a:graphic>
          <a:graphicData uri="http://schemas.openxmlformats.org/drawingml/2006/table">
            <a:tbl>
              <a:tblPr>
                <a:noFill/>
                <a:tableStyleId>{D9E4EC06-1E1C-48C8-BC3A-EACBF98C3C23}</a:tableStyleId>
              </a:tblPr>
              <a:tblGrid>
                <a:gridCol w="2769700"/>
                <a:gridCol w="2769700"/>
                <a:gridCol w="2769700"/>
              </a:tblGrid>
              <a:tr h="3020925">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Slide show contains all pertinent information and follows format</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10          5           0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Product/Service is original and viable.</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1" lang="zh-CN" sz="2400" u="none" cap="none" strike="noStrike"/>
                        <a:t>Sharks are persuaded and interested during presentation.</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t/>
                      </a:r>
                      <a:endParaRPr b="1" sz="2400" u="none" cap="none" strike="noStrike"/>
                    </a:p>
                    <a:p>
                      <a:pPr indent="0" lvl="0" marL="0" marR="0" rtl="0" algn="l">
                        <a:lnSpc>
                          <a:spcPct val="100000"/>
                        </a:lnSpc>
                        <a:spcBef>
                          <a:spcPts val="0"/>
                        </a:spcBef>
                        <a:spcAft>
                          <a:spcPts val="0"/>
                        </a:spcAft>
                        <a:buClr>
                          <a:srgbClr val="000000"/>
                        </a:buClr>
                        <a:buSzPts val="2400"/>
                        <a:buFont typeface="Arial"/>
                        <a:buNone/>
                      </a:pPr>
                      <a:r>
                        <a:rPr b="1" lang="zh-CN" sz="2400" u="none" cap="none" strike="noStrike"/>
                        <a:t>5           3           0</a:t>
                      </a:r>
                      <a:endParaRPr b="1" sz="2400" u="none" cap="none" strike="noStrike"/>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8" name="Shape 5288"/>
        <p:cNvGrpSpPr/>
        <p:nvPr/>
      </p:nvGrpSpPr>
      <p:grpSpPr>
        <a:xfrm>
          <a:off x="0" y="0"/>
          <a:ext cx="0" cy="0"/>
          <a:chOff x="0" y="0"/>
          <a:chExt cx="0" cy="0"/>
        </a:xfrm>
      </p:grpSpPr>
      <p:sp>
        <p:nvSpPr>
          <p:cNvPr id="5289" name="Google Shape;5289;p731"/>
          <p:cNvSpPr txBox="1"/>
          <p:nvPr>
            <p:ph type="ctrTitle"/>
          </p:nvPr>
        </p:nvSpPr>
        <p:spPr>
          <a:xfrm>
            <a:off x="178313" y="464940"/>
            <a:ext cx="7681200" cy="21033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4000"/>
              <a:buNone/>
            </a:pPr>
            <a:r>
              <a:rPr b="1" lang="zh-CN" sz="1200">
                <a:solidFill>
                  <a:srgbClr val="A1DB8C"/>
                </a:solidFill>
                <a:highlight>
                  <a:srgbClr val="F3F3F3"/>
                </a:highlight>
                <a:latin typeface="Arial"/>
                <a:ea typeface="Arial"/>
                <a:cs typeface="Arial"/>
                <a:sym typeface="Arial"/>
              </a:rPr>
              <a:t>Lebron James An Amazing Athlete and Player</a:t>
            </a:r>
            <a:endParaRPr b="1" sz="3500">
              <a:solidFill>
                <a:srgbClr val="000000"/>
              </a:solidFill>
              <a:latin typeface="Arial"/>
              <a:ea typeface="Arial"/>
              <a:cs typeface="Arial"/>
              <a:sym typeface="Arial"/>
            </a:endParaRPr>
          </a:p>
        </p:txBody>
      </p:sp>
      <p:sp>
        <p:nvSpPr>
          <p:cNvPr id="5290" name="Google Shape;5290;p731"/>
          <p:cNvSpPr txBox="1"/>
          <p:nvPr>
            <p:ph idx="1" type="subTitle"/>
          </p:nvPr>
        </p:nvSpPr>
        <p:spPr>
          <a:xfrm>
            <a:off x="747878" y="2937684"/>
            <a:ext cx="3495600" cy="1603800"/>
          </a:xfrm>
          <a:prstGeom prst="rect">
            <a:avLst/>
          </a:prstGeom>
          <a:noFill/>
          <a:ln>
            <a:noFill/>
          </a:ln>
        </p:spPr>
        <p:txBody>
          <a:bodyPr anchorCtr="0" anchor="t" bIns="31425" lIns="31425" spcFirstLastPara="1" rIns="31425" wrap="square" tIns="31425">
            <a:noAutofit/>
          </a:bodyPr>
          <a:lstStyle/>
          <a:p>
            <a:pPr indent="0" lvl="0" marL="0" rtl="0" algn="ctr">
              <a:lnSpc>
                <a:spcPct val="100000"/>
              </a:lnSpc>
              <a:spcBef>
                <a:spcPts val="0"/>
              </a:spcBef>
              <a:spcAft>
                <a:spcPts val="0"/>
              </a:spcAft>
              <a:buSzPts val="2600"/>
              <a:buNone/>
            </a:pPr>
            <a:r>
              <a:rPr b="1" lang="zh-CN" sz="2600">
                <a:solidFill>
                  <a:srgbClr val="000000"/>
                </a:solidFill>
                <a:latin typeface="Arial"/>
                <a:ea typeface="Arial"/>
                <a:cs typeface="Arial"/>
                <a:sym typeface="Arial"/>
              </a:rPr>
              <a:t>Presenter</a:t>
            </a:r>
            <a:r>
              <a:rPr b="0" lang="zh-CN" sz="2600">
                <a:solidFill>
                  <a:srgbClr val="000000"/>
                </a:solidFill>
                <a:latin typeface="Arial"/>
                <a:ea typeface="Arial"/>
                <a:cs typeface="Arial"/>
                <a:sym typeface="Arial"/>
              </a:rPr>
              <a:t>:  </a:t>
            </a:r>
            <a:r>
              <a:rPr b="0" lang="zh-CN" sz="2600">
                <a:solidFill>
                  <a:srgbClr val="FF0000"/>
                </a:solidFill>
                <a:latin typeface="Arial"/>
                <a:ea typeface="Arial"/>
                <a:cs typeface="Arial"/>
                <a:sym typeface="Arial"/>
              </a:rPr>
              <a:t>Nazir Biggins  </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Class:1-309</a:t>
            </a:r>
            <a:endParaRPr b="0" sz="2600">
              <a:solidFill>
                <a:srgbClr val="FF0000"/>
              </a:solidFill>
              <a:latin typeface="Arial"/>
              <a:ea typeface="Arial"/>
              <a:cs typeface="Arial"/>
              <a:sym typeface="Arial"/>
            </a:endParaRPr>
          </a:p>
          <a:p>
            <a:pPr indent="0" lvl="0" marL="0" rtl="0" algn="ctr">
              <a:lnSpc>
                <a:spcPct val="100000"/>
              </a:lnSpc>
              <a:spcBef>
                <a:spcPts val="0"/>
              </a:spcBef>
              <a:spcAft>
                <a:spcPts val="0"/>
              </a:spcAft>
              <a:buSzPts val="2600"/>
              <a:buNone/>
            </a:pPr>
            <a:r>
              <a:rPr b="0" lang="zh-CN" sz="2600">
                <a:solidFill>
                  <a:srgbClr val="FF0000"/>
                </a:solidFill>
                <a:latin typeface="Arial"/>
                <a:ea typeface="Arial"/>
                <a:cs typeface="Arial"/>
                <a:sym typeface="Arial"/>
              </a:rPr>
              <a:t>Date:2-10-11</a:t>
            </a:r>
            <a:endParaRPr b="0" sz="2600">
              <a:solidFill>
                <a:srgbClr val="FF0000"/>
              </a:solidFill>
              <a:latin typeface="Arial"/>
              <a:ea typeface="Arial"/>
              <a:cs typeface="Arial"/>
              <a:sym typeface="Arial"/>
            </a:endParaRPr>
          </a:p>
        </p:txBody>
      </p:sp>
      <p:pic>
        <p:nvPicPr>
          <p:cNvPr id="5291" name="Google Shape;5291;p731"/>
          <p:cNvPicPr preferRelativeResize="0"/>
          <p:nvPr/>
        </p:nvPicPr>
        <p:blipFill rotWithShape="1">
          <a:blip r:embed="rId4">
            <a:alphaModFix/>
          </a:blip>
          <a:srcRect b="0" l="0" r="0" t="0"/>
          <a:stretch/>
        </p:blipFill>
        <p:spPr>
          <a:xfrm>
            <a:off x="4679797" y="1658239"/>
            <a:ext cx="3386475" cy="290013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5" name="Shape 5295"/>
        <p:cNvGrpSpPr/>
        <p:nvPr/>
      </p:nvGrpSpPr>
      <p:grpSpPr>
        <a:xfrm>
          <a:off x="0" y="0"/>
          <a:ext cx="0" cy="0"/>
          <a:chOff x="0" y="0"/>
          <a:chExt cx="0" cy="0"/>
        </a:xfrm>
      </p:grpSpPr>
      <p:sp>
        <p:nvSpPr>
          <p:cNvPr id="5296" name="Google Shape;5296;p732"/>
          <p:cNvSpPr txBox="1"/>
          <p:nvPr>
            <p:ph type="title"/>
          </p:nvPr>
        </p:nvSpPr>
        <p:spPr>
          <a:xfrm>
            <a:off x="274320" y="205740"/>
            <a:ext cx="8664000" cy="668700"/>
          </a:xfrm>
          <a:prstGeom prst="rect">
            <a:avLst/>
          </a:prstGeom>
          <a:noFill/>
          <a:ln>
            <a:noFill/>
          </a:ln>
        </p:spPr>
        <p:txBody>
          <a:bodyPr anchorCtr="0" anchor="t" bIns="31425" lIns="31425" spcFirstLastPara="1" rIns="31425" wrap="square" tIns="31425">
            <a:noAutofit/>
          </a:bodyPr>
          <a:lstStyle/>
          <a:p>
            <a:pPr indent="0" lvl="0" marL="0" rtl="0" algn="l">
              <a:lnSpc>
                <a:spcPct val="100000"/>
              </a:lnSpc>
              <a:spcBef>
                <a:spcPts val="0"/>
              </a:spcBef>
              <a:spcAft>
                <a:spcPts val="0"/>
              </a:spcAft>
              <a:buSzPts val="3500"/>
              <a:buNone/>
            </a:pPr>
            <a:r>
              <a:rPr lang="zh-CN" sz="3500">
                <a:solidFill>
                  <a:srgbClr val="000000"/>
                </a:solidFill>
                <a:latin typeface="Arial"/>
                <a:ea typeface="Arial"/>
                <a:cs typeface="Arial"/>
                <a:sym typeface="Arial"/>
              </a:rPr>
              <a:t>The Olympics</a:t>
            </a:r>
            <a:endParaRPr sz="3500">
              <a:solidFill>
                <a:srgbClr val="000000"/>
              </a:solidFill>
              <a:latin typeface="Arial"/>
              <a:ea typeface="Arial"/>
              <a:cs typeface="Arial"/>
              <a:sym typeface="Arial"/>
            </a:endParaRPr>
          </a:p>
        </p:txBody>
      </p:sp>
      <p:sp>
        <p:nvSpPr>
          <p:cNvPr id="5297" name="Google Shape;5297;p732"/>
          <p:cNvSpPr txBox="1"/>
          <p:nvPr/>
        </p:nvSpPr>
        <p:spPr>
          <a:xfrm>
            <a:off x="282488" y="968912"/>
            <a:ext cx="6599400" cy="867600"/>
          </a:xfrm>
          <a:prstGeom prst="rect">
            <a:avLst/>
          </a:prstGeom>
          <a:noFill/>
          <a:ln>
            <a:noFill/>
          </a:ln>
        </p:spPr>
        <p:txBody>
          <a:bodyPr anchorCtr="0" anchor="t" bIns="31425" lIns="31425" spcFirstLastPara="1" rIns="31425" wrap="square" tIns="31425">
            <a:noAutofit/>
          </a:bodyPr>
          <a:lstStyle/>
          <a:p>
            <a:pPr indent="0" lvl="0" marL="0" marR="0" rtl="0" algn="l">
              <a:lnSpc>
                <a:spcPct val="100000"/>
              </a:lnSpc>
              <a:spcBef>
                <a:spcPts val="0"/>
              </a:spcBef>
              <a:spcAft>
                <a:spcPts val="0"/>
              </a:spcAft>
              <a:buClr>
                <a:srgbClr val="000000"/>
              </a:buClr>
              <a:buSzPts val="2200"/>
              <a:buFont typeface="Arial"/>
              <a:buNone/>
            </a:pPr>
            <a:r>
              <a:rPr b="0" i="0" lang="zh-CN" sz="2200" u="none" cap="none" strike="noStrike">
                <a:solidFill>
                  <a:srgbClr val="000000"/>
                </a:solidFill>
                <a:latin typeface="Arial"/>
                <a:ea typeface="Arial"/>
                <a:cs typeface="Arial"/>
                <a:sym typeface="Arial"/>
              </a:rPr>
              <a:t>Lebron James was on the olympic basketball team in China. Then he won the gold medal because he beat the China team.</a:t>
            </a:r>
            <a:endParaRPr b="0" i="0" sz="2200" u="none" cap="none" strike="noStrike">
              <a:solidFill>
                <a:srgbClr val="000000"/>
              </a:solidFill>
              <a:latin typeface="Arial"/>
              <a:ea typeface="Arial"/>
              <a:cs typeface="Arial"/>
              <a:sym typeface="Arial"/>
            </a:endParaRPr>
          </a:p>
        </p:txBody>
      </p:sp>
      <p:sp>
        <p:nvSpPr>
          <p:cNvPr id="5298" name="Google Shape;5298;p732"/>
          <p:cNvSpPr txBox="1"/>
          <p:nvPr/>
        </p:nvSpPr>
        <p:spPr>
          <a:xfrm>
            <a:off x="2574113" y="2345018"/>
            <a:ext cx="4099200" cy="700800"/>
          </a:xfrm>
          <a:prstGeom prst="rect">
            <a:avLst/>
          </a:prstGeom>
          <a:noFill/>
          <a:ln>
            <a:noFill/>
          </a:ln>
        </p:spPr>
        <p:txBody>
          <a:bodyPr anchorCtr="0" anchor="t" bIns="31425" lIns="31425" spcFirstLastPara="1" rIns="31425" wrap="square" tIns="31425">
            <a:noAutofit/>
          </a:bodyPr>
          <a:lstStyle/>
          <a:p>
            <a:pPr indent="0" lvl="0" marL="0" marR="0" rtl="0" algn="ctr">
              <a:lnSpc>
                <a:spcPct val="100000"/>
              </a:lnSpc>
              <a:spcBef>
                <a:spcPts val="0"/>
              </a:spcBef>
              <a:spcAft>
                <a:spcPts val="0"/>
              </a:spcAft>
              <a:buClr>
                <a:srgbClr val="000000"/>
              </a:buClr>
              <a:buSzPts val="4000"/>
              <a:buFont typeface="Arial"/>
              <a:buNone/>
            </a:pPr>
            <a:r>
              <a:rPr b="0" i="0" lang="zh-CN" sz="4000" u="sng" cap="none" strike="noStrike">
                <a:solidFill>
                  <a:srgbClr val="000000"/>
                </a:solidFill>
                <a:highlight>
                  <a:srgbClr val="FFFF00"/>
                </a:highlight>
                <a:latin typeface="Arial"/>
                <a:ea typeface="Arial"/>
                <a:cs typeface="Arial"/>
                <a:sym typeface="Arial"/>
              </a:rPr>
              <a:t>Insert Image</a:t>
            </a:r>
            <a:endParaRPr b="0" i="0" sz="4000" u="none" cap="none" strike="noStrike">
              <a:solidFill>
                <a:srgbClr val="000000"/>
              </a:solidFill>
              <a:latin typeface="Arial"/>
              <a:ea typeface="Arial"/>
              <a:cs typeface="Arial"/>
              <a:sym typeface="Arial"/>
            </a:endParaRPr>
          </a:p>
        </p:txBody>
      </p:sp>
      <p:pic>
        <p:nvPicPr>
          <p:cNvPr id="5299" name="Google Shape;5299;p732"/>
          <p:cNvPicPr preferRelativeResize="0"/>
          <p:nvPr/>
        </p:nvPicPr>
        <p:blipFill rotWithShape="1">
          <a:blip r:embed="rId3">
            <a:alphaModFix/>
          </a:blip>
          <a:srcRect b="0" l="0" r="0" t="0"/>
          <a:stretch/>
        </p:blipFill>
        <p:spPr>
          <a:xfrm>
            <a:off x="2482920" y="2250281"/>
            <a:ext cx="3551399" cy="261032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3" name="Shape 5303"/>
        <p:cNvGrpSpPr/>
        <p:nvPr/>
      </p:nvGrpSpPr>
      <p:grpSpPr>
        <a:xfrm>
          <a:off x="0" y="0"/>
          <a:ext cx="0" cy="0"/>
          <a:chOff x="0" y="0"/>
          <a:chExt cx="0" cy="0"/>
        </a:xfrm>
      </p:grpSpPr>
      <p:sp>
        <p:nvSpPr>
          <p:cNvPr id="5304" name="Google Shape;5304;p73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Your Task:</a:t>
            </a:r>
            <a:endParaRPr/>
          </a:p>
        </p:txBody>
      </p:sp>
      <p:sp>
        <p:nvSpPr>
          <p:cNvPr id="5305" name="Google Shape;5305;p733"/>
          <p:cNvSpPr txBox="1"/>
          <p:nvPr>
            <p:ph idx="1" type="body"/>
          </p:nvPr>
        </p:nvSpPr>
        <p:spPr>
          <a:xfrm>
            <a:off x="311700" y="1093850"/>
            <a:ext cx="8520600" cy="33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zh-CN" sz="3000">
                <a:solidFill>
                  <a:srgbClr val="97F6F4"/>
                </a:solidFill>
              </a:rPr>
              <a:t>Build a scribble machine!</a:t>
            </a:r>
            <a:r>
              <a:rPr lang="zh-CN" sz="3000"/>
              <a:t> </a:t>
            </a:r>
            <a:endParaRPr sz="3000"/>
          </a:p>
          <a:p>
            <a:pPr indent="0" lvl="0" marL="0" rtl="0" algn="ctr">
              <a:lnSpc>
                <a:spcPct val="115000"/>
              </a:lnSpc>
              <a:spcBef>
                <a:spcPts val="0"/>
              </a:spcBef>
              <a:spcAft>
                <a:spcPts val="0"/>
              </a:spcAft>
              <a:buSzPts val="1800"/>
              <a:buNone/>
            </a:pPr>
            <a:r>
              <a:rPr lang="zh-CN">
                <a:solidFill>
                  <a:srgbClr val="3941B2"/>
                </a:solidFill>
              </a:rPr>
              <a:t>Your creation should “draw” on paper without any human help.</a:t>
            </a:r>
            <a:endParaRPr/>
          </a:p>
          <a:p>
            <a:pPr indent="0" lvl="0" marL="0" rtl="0" algn="l">
              <a:lnSpc>
                <a:spcPct val="115000"/>
              </a:lnSpc>
              <a:spcBef>
                <a:spcPts val="1600"/>
              </a:spcBef>
              <a:spcAft>
                <a:spcPts val="0"/>
              </a:spcAft>
              <a:buSzPts val="1800"/>
              <a:buNone/>
            </a:pPr>
            <a:r>
              <a:rPr b="1" lang="zh-CN">
                <a:solidFill>
                  <a:srgbClr val="FDEF32"/>
                </a:solidFill>
              </a:rPr>
              <a:t>Guidance / Ideas:</a:t>
            </a:r>
            <a:endParaRPr b="1"/>
          </a:p>
          <a:p>
            <a:pPr indent="-342900" lvl="0" marL="457200" rtl="0" algn="l">
              <a:lnSpc>
                <a:spcPct val="115000"/>
              </a:lnSpc>
              <a:spcBef>
                <a:spcPts val="0"/>
              </a:spcBef>
              <a:spcAft>
                <a:spcPts val="0"/>
              </a:spcAft>
              <a:buSzPts val="1800"/>
              <a:buChar char="●"/>
            </a:pPr>
            <a:r>
              <a:rPr lang="zh-CN">
                <a:solidFill>
                  <a:srgbClr val="2C8F63"/>
                </a:solidFill>
              </a:rPr>
              <a:t>Use your battery and motor to generate some movement</a:t>
            </a:r>
            <a:endParaRPr/>
          </a:p>
          <a:p>
            <a:pPr indent="-342900" lvl="0" marL="457200" rtl="0" algn="l">
              <a:lnSpc>
                <a:spcPct val="115000"/>
              </a:lnSpc>
              <a:spcBef>
                <a:spcPts val="0"/>
              </a:spcBef>
              <a:spcAft>
                <a:spcPts val="0"/>
              </a:spcAft>
              <a:buSzPts val="1800"/>
              <a:buChar char="●"/>
            </a:pPr>
            <a:r>
              <a:rPr lang="zh-CN">
                <a:solidFill>
                  <a:srgbClr val="952F86"/>
                </a:solidFill>
              </a:rPr>
              <a:t>Use tape to keep everything where you want it to stay</a:t>
            </a:r>
            <a:endParaRPr/>
          </a:p>
          <a:p>
            <a:pPr indent="-342900" lvl="0" marL="457200" rtl="0" algn="l">
              <a:lnSpc>
                <a:spcPct val="115000"/>
              </a:lnSpc>
              <a:spcBef>
                <a:spcPts val="0"/>
              </a:spcBef>
              <a:spcAft>
                <a:spcPts val="0"/>
              </a:spcAft>
              <a:buSzPts val="1800"/>
              <a:buChar char="●"/>
            </a:pPr>
            <a:r>
              <a:rPr lang="zh-CN">
                <a:solidFill>
                  <a:srgbClr val="DAC56B"/>
                </a:solidFill>
              </a:rPr>
              <a:t>Look around you! Steal good ideas and brainstorm together!</a:t>
            </a:r>
            <a:endParaRPr/>
          </a:p>
          <a:p>
            <a:pPr indent="-342900" lvl="0" marL="457200" rtl="0" algn="l">
              <a:lnSpc>
                <a:spcPct val="115000"/>
              </a:lnSpc>
              <a:spcBef>
                <a:spcPts val="0"/>
              </a:spcBef>
              <a:spcAft>
                <a:spcPts val="0"/>
              </a:spcAft>
              <a:buSzPts val="1800"/>
              <a:buChar char="●"/>
            </a:pPr>
            <a:r>
              <a:rPr lang="zh-CN"/>
              <a:t>Get creative to focus on style </a:t>
            </a:r>
            <a:r>
              <a:rPr lang="zh-CN" u="sng">
                <a:solidFill>
                  <a:srgbClr val="0DBA70"/>
                </a:solidFill>
              </a:rPr>
              <a:t>and</a:t>
            </a:r>
            <a:r>
              <a:rPr lang="zh-CN"/>
              <a:t> function</a:t>
            </a:r>
            <a:endParaRPr/>
          </a:p>
          <a:p>
            <a:pPr indent="-342900" lvl="0" marL="457200" rtl="0" algn="l">
              <a:lnSpc>
                <a:spcPct val="115000"/>
              </a:lnSpc>
              <a:spcBef>
                <a:spcPts val="0"/>
              </a:spcBef>
              <a:spcAft>
                <a:spcPts val="0"/>
              </a:spcAft>
              <a:buSzPts val="1800"/>
              <a:buChar char="●"/>
            </a:pPr>
            <a:r>
              <a:rPr lang="zh-CN">
                <a:solidFill>
                  <a:srgbClr val="E2A8BE"/>
                </a:solidFill>
              </a:rPr>
              <a:t>Don’t be afraid to fail; it’s how we learn!</a:t>
            </a:r>
            <a:endParaRPr/>
          </a:p>
        </p:txBody>
      </p:sp>
      <p:pic>
        <p:nvPicPr>
          <p:cNvPr descr="http://timer-timer.com&#10;New HD version: http://youtu.be/kI_nLzMIMrE&#10;60 Minute Timer: http://youtu.be/2nli1Gc4Bzw&#10;&#10;Possibly the easiest timer you'll ever use. Big easy to see numbers. Beeps when it reaches 0. Voted #1 by timer-timer.com - that's us :)" id="5306" name="Google Shape;5306;p733" title="30 Minute Countdown Timer">
            <a:hlinkClick r:id="rId3"/>
          </p:cNvPr>
          <p:cNvPicPr preferRelativeResize="0"/>
          <p:nvPr/>
        </p:nvPicPr>
        <p:blipFill rotWithShape="1">
          <a:blip r:embed="rId4">
            <a:alphaModFix/>
          </a:blip>
          <a:srcRect b="0" l="0" r="0" t="0"/>
          <a:stretch/>
        </p:blipFill>
        <p:spPr>
          <a:xfrm>
            <a:off x="6814825" y="3396625"/>
            <a:ext cx="2329175" cy="17468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0" name="Shape 5310"/>
        <p:cNvGrpSpPr/>
        <p:nvPr/>
      </p:nvGrpSpPr>
      <p:grpSpPr>
        <a:xfrm>
          <a:off x="0" y="0"/>
          <a:ext cx="0" cy="0"/>
          <a:chOff x="0" y="0"/>
          <a:chExt cx="0" cy="0"/>
        </a:xfrm>
      </p:grpSpPr>
      <p:sp>
        <p:nvSpPr>
          <p:cNvPr id="5311" name="Google Shape;5311;p73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a:t>What Is Design Thinking?</a:t>
            </a:r>
            <a:endParaRPr/>
          </a:p>
        </p:txBody>
      </p:sp>
      <p:pic>
        <p:nvPicPr>
          <p:cNvPr id="5312" name="Google Shape;5312;p734"/>
          <p:cNvPicPr preferRelativeResize="0"/>
          <p:nvPr/>
        </p:nvPicPr>
        <p:blipFill rotWithShape="1">
          <a:blip r:embed="rId3">
            <a:alphaModFix/>
          </a:blip>
          <a:srcRect b="0" l="0" r="0" t="0"/>
          <a:stretch/>
        </p:blipFill>
        <p:spPr>
          <a:xfrm>
            <a:off x="5473100" y="0"/>
            <a:ext cx="3670900" cy="1734875"/>
          </a:xfrm>
          <a:prstGeom prst="rect">
            <a:avLst/>
          </a:prstGeom>
          <a:noFill/>
          <a:ln>
            <a:noFill/>
          </a:ln>
        </p:spPr>
      </p:pic>
      <p:sp>
        <p:nvSpPr>
          <p:cNvPr id="5313" name="Google Shape;5313;p734"/>
          <p:cNvSpPr txBox="1"/>
          <p:nvPr>
            <p:ph idx="1" type="body"/>
          </p:nvPr>
        </p:nvSpPr>
        <p:spPr>
          <a:xfrm>
            <a:off x="311700" y="1228675"/>
            <a:ext cx="8520600" cy="37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zh-CN" sz="3000">
                <a:solidFill>
                  <a:srgbClr val="6C8825"/>
                </a:solidFill>
              </a:rPr>
              <a:t>Empathize:</a:t>
            </a:r>
            <a:endParaRPr b="1" sz="1600"/>
          </a:p>
          <a:p>
            <a:pPr indent="0" lvl="0" marL="457200" rtl="0" algn="l">
              <a:lnSpc>
                <a:spcPct val="115000"/>
              </a:lnSpc>
              <a:spcBef>
                <a:spcPts val="0"/>
              </a:spcBef>
              <a:spcAft>
                <a:spcPts val="0"/>
              </a:spcAft>
              <a:buSzPts val="1800"/>
              <a:buNone/>
            </a:pPr>
            <a:r>
              <a:rPr lang="zh-CN" sz="1200">
                <a:solidFill>
                  <a:srgbClr val="A7636E"/>
                </a:solidFill>
              </a:rPr>
              <a:t>Familiarize yourself with the end user to find out what needs are not being met</a:t>
            </a:r>
            <a:endParaRPr sz="1600"/>
          </a:p>
          <a:p>
            <a:pPr indent="0" lvl="0" marL="0" rtl="0" algn="l">
              <a:lnSpc>
                <a:spcPct val="115000"/>
              </a:lnSpc>
              <a:spcBef>
                <a:spcPts val="0"/>
              </a:spcBef>
              <a:spcAft>
                <a:spcPts val="0"/>
              </a:spcAft>
              <a:buSzPts val="1800"/>
              <a:buNone/>
            </a:pPr>
            <a:r>
              <a:t/>
            </a:r>
            <a:endParaRPr sz="600"/>
          </a:p>
          <a:p>
            <a:pPr indent="0" lvl="0" marL="0" rtl="0" algn="l">
              <a:lnSpc>
                <a:spcPct val="115000"/>
              </a:lnSpc>
              <a:spcBef>
                <a:spcPts val="0"/>
              </a:spcBef>
              <a:spcAft>
                <a:spcPts val="0"/>
              </a:spcAft>
              <a:buSzPts val="1800"/>
              <a:buNone/>
            </a:pPr>
            <a:r>
              <a:rPr b="1" lang="zh-CN" sz="1600">
                <a:solidFill>
                  <a:srgbClr val="529D1D"/>
                </a:solidFill>
              </a:rPr>
              <a:t>Define:</a:t>
            </a:r>
            <a:endParaRPr b="1" sz="1600"/>
          </a:p>
          <a:p>
            <a:pPr indent="0" lvl="0" marL="457200" rtl="0" algn="l">
              <a:lnSpc>
                <a:spcPct val="115000"/>
              </a:lnSpc>
              <a:spcBef>
                <a:spcPts val="0"/>
              </a:spcBef>
              <a:spcAft>
                <a:spcPts val="0"/>
              </a:spcAft>
              <a:buSzPts val="1800"/>
              <a:buNone/>
            </a:pPr>
            <a:r>
              <a:rPr lang="zh-CN" sz="1200">
                <a:solidFill>
                  <a:srgbClr val="18BC93"/>
                </a:solidFill>
              </a:rPr>
              <a:t>Re-state the needs into a problem statement that you will solve</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200">
                <a:solidFill>
                  <a:srgbClr val="BF9C6C"/>
                </a:solidFill>
              </a:rPr>
              <a:t>Ideate:</a:t>
            </a:r>
            <a:endParaRPr b="1" sz="1600"/>
          </a:p>
          <a:p>
            <a:pPr indent="0" lvl="0" marL="457200" rtl="0" algn="l">
              <a:lnSpc>
                <a:spcPct val="115000"/>
              </a:lnSpc>
              <a:spcBef>
                <a:spcPts val="0"/>
              </a:spcBef>
              <a:spcAft>
                <a:spcPts val="0"/>
              </a:spcAft>
              <a:buSzPts val="1800"/>
              <a:buNone/>
            </a:pPr>
            <a:r>
              <a:rPr lang="zh-CN" sz="1200">
                <a:solidFill>
                  <a:srgbClr val="82C1EB"/>
                </a:solidFill>
              </a:rPr>
              <a:t>Generate many possible solutions to the problem; brainstorm</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1600">
                <a:solidFill>
                  <a:srgbClr val="372460"/>
                </a:solidFill>
              </a:rPr>
              <a:t>Prototype:</a:t>
            </a:r>
            <a:endParaRPr b="1" sz="1600"/>
          </a:p>
          <a:p>
            <a:pPr indent="0" lvl="0" marL="457200" rtl="0" algn="l">
              <a:lnSpc>
                <a:spcPct val="115000"/>
              </a:lnSpc>
              <a:spcBef>
                <a:spcPts val="0"/>
              </a:spcBef>
              <a:spcAft>
                <a:spcPts val="0"/>
              </a:spcAft>
              <a:buSzPts val="1800"/>
              <a:buNone/>
            </a:pPr>
            <a:r>
              <a:rPr lang="zh-CN" sz="1600">
                <a:solidFill>
                  <a:srgbClr val="F36DB2"/>
                </a:solidFill>
              </a:rPr>
              <a:t>Choose one idea to actually create, and make a “rough draft”</a:t>
            </a:r>
            <a:endParaRPr sz="1600"/>
          </a:p>
          <a:p>
            <a:pPr indent="0" lvl="0" marL="0" rtl="0" algn="l">
              <a:lnSpc>
                <a:spcPct val="115000"/>
              </a:lnSpc>
              <a:spcBef>
                <a:spcPts val="0"/>
              </a:spcBef>
              <a:spcAft>
                <a:spcPts val="0"/>
              </a:spcAft>
              <a:buSzPts val="1800"/>
              <a:buNone/>
            </a:pPr>
            <a:r>
              <a:t/>
            </a:r>
            <a:endParaRPr b="1" sz="600"/>
          </a:p>
          <a:p>
            <a:pPr indent="0" lvl="0" marL="0" rtl="0" algn="l">
              <a:lnSpc>
                <a:spcPct val="115000"/>
              </a:lnSpc>
              <a:spcBef>
                <a:spcPts val="0"/>
              </a:spcBef>
              <a:spcAft>
                <a:spcPts val="0"/>
              </a:spcAft>
              <a:buSzPts val="1800"/>
              <a:buNone/>
            </a:pPr>
            <a:r>
              <a:rPr b="1" lang="zh-CN" sz="4000">
                <a:solidFill>
                  <a:srgbClr val="137262"/>
                </a:solidFill>
              </a:rPr>
              <a:t>Test:</a:t>
            </a:r>
            <a:endParaRPr b="1" sz="1600"/>
          </a:p>
          <a:p>
            <a:pPr indent="0" lvl="0" marL="457200" rtl="0" algn="l">
              <a:lnSpc>
                <a:spcPct val="115000"/>
              </a:lnSpc>
              <a:spcBef>
                <a:spcPts val="0"/>
              </a:spcBef>
              <a:spcAft>
                <a:spcPts val="0"/>
              </a:spcAft>
              <a:buSzPts val="1800"/>
              <a:buNone/>
            </a:pPr>
            <a:r>
              <a:rPr lang="zh-CN" sz="4000">
                <a:solidFill>
                  <a:srgbClr val="ABEEF1"/>
                </a:solidFill>
              </a:rPr>
              <a:t>Gather feedback from the end user, and repeat any earlier steps to refine your product</a:t>
            </a: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7" name="Shape 5317"/>
        <p:cNvGrpSpPr/>
        <p:nvPr/>
      </p:nvGrpSpPr>
      <p:grpSpPr>
        <a:xfrm>
          <a:off x="0" y="0"/>
          <a:ext cx="0" cy="0"/>
          <a:chOff x="0" y="0"/>
          <a:chExt cx="0" cy="0"/>
        </a:xfrm>
      </p:grpSpPr>
      <p:sp>
        <p:nvSpPr>
          <p:cNvPr id="5318" name="Google Shape;5318;p73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zh-CN" sz="3600">
                <a:solidFill>
                  <a:srgbClr val="FF0000"/>
                </a:solidFill>
                <a:latin typeface="Architects Daughter"/>
                <a:ea typeface="Architects Daughter"/>
                <a:cs typeface="Architects Daughter"/>
                <a:sym typeface="Architects Daughter"/>
              </a:rPr>
              <a:t>Simple Sentence</a:t>
            </a:r>
            <a:endParaRPr sz="3600">
              <a:solidFill>
                <a:srgbClr val="FF0000"/>
              </a:solidFill>
              <a:latin typeface="Architects Daughter"/>
              <a:ea typeface="Architects Daughter"/>
              <a:cs typeface="Architects Daughter"/>
              <a:sym typeface="Architects Daughter"/>
            </a:endParaRPr>
          </a:p>
        </p:txBody>
      </p:sp>
      <p:sp>
        <p:nvSpPr>
          <p:cNvPr id="5319" name="Google Shape;5319;p73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0" i="1" lang="zh-CN" u="sng"/>
              <a:t>A SIMPLE SENTENCE CONTAINS THE BASIC NECESSARY COMPONENTS OF A COMPLETE SENTENCE:</a:t>
            </a:r>
            <a:endParaRPr/>
          </a:p>
          <a:p>
            <a:pPr indent="0" lvl="0" marL="0" rtl="0" algn="l">
              <a:lnSpc>
                <a:spcPct val="115000"/>
              </a:lnSpc>
              <a:spcBef>
                <a:spcPts val="1600"/>
              </a:spcBef>
              <a:spcAft>
                <a:spcPts val="0"/>
              </a:spcAft>
              <a:buSzPts val="1800"/>
              <a:buNone/>
            </a:pPr>
            <a:r>
              <a:rPr b="1" i="1" lang="zh-CN" sz="2400" u="sng"/>
              <a:t>SUBJECT + PREDICATE (COMPLETE THOUGHT) </a:t>
            </a:r>
            <a:endParaRPr sz="2400"/>
          </a:p>
          <a:p>
            <a:pPr indent="-342900" lvl="0" marL="457200" rtl="0" algn="l">
              <a:lnSpc>
                <a:spcPct val="115000"/>
              </a:lnSpc>
              <a:spcBef>
                <a:spcPts val="1600"/>
              </a:spcBef>
              <a:spcAft>
                <a:spcPts val="0"/>
              </a:spcAft>
              <a:buClr>
                <a:srgbClr val="0000FF"/>
              </a:buClr>
              <a:buSzPts val="1800"/>
              <a:buFont typeface="Comic Sans MS"/>
              <a:buAutoNum type="arabicPeriod"/>
            </a:pPr>
            <a:r>
              <a:rPr b="0" i="1" lang="zh-CN" u="none">
                <a:solidFill>
                  <a:srgbClr val="0000FF"/>
                </a:solidFill>
                <a:latin typeface="Comic Sans MS"/>
                <a:ea typeface="Comic Sans MS"/>
                <a:cs typeface="Comic Sans MS"/>
                <a:sym typeface="Comic Sans MS"/>
              </a:rPr>
              <a:t>Sam took the bus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b="1" i="0" lang="zh-CN" u="sng">
                <a:solidFill>
                  <a:srgbClr val="0000FF"/>
                </a:solidFill>
                <a:latin typeface="Comic Sans MS"/>
                <a:ea typeface="Comic Sans MS"/>
                <a:cs typeface="Comic Sans MS"/>
                <a:sym typeface="Comic Sans MS"/>
              </a:rPr>
              <a:t>There are eleven fish.</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b="0" i="0" lang="zh-CN" u="none">
                <a:solidFill>
                  <a:srgbClr val="0000FF"/>
                </a:solidFill>
                <a:latin typeface="Comic Sans MS"/>
                <a:ea typeface="Comic Sans MS"/>
                <a:cs typeface="Comic Sans MS"/>
                <a:sym typeface="Comic Sans MS"/>
              </a:rPr>
              <a:t>I love dogs.</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b="1" i="0" lang="zh-CN" u="sng">
                <a:solidFill>
                  <a:srgbClr val="0000FF"/>
                </a:solidFill>
                <a:latin typeface="Comic Sans MS"/>
                <a:ea typeface="Comic Sans MS"/>
                <a:cs typeface="Comic Sans MS"/>
                <a:sym typeface="Comic Sans MS"/>
              </a:rPr>
              <a:t>Pizza is my favorite.</a:t>
            </a:r>
            <a:endParaRPr>
              <a:solidFill>
                <a:srgbClr val="0000FF"/>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FF"/>
              </a:buClr>
              <a:buSzPts val="1800"/>
              <a:buFont typeface="Comic Sans MS"/>
              <a:buAutoNum type="arabicPeriod"/>
            </a:pPr>
            <a:r>
              <a:rPr b="0" i="0" lang="zh-CN" u="none">
                <a:solidFill>
                  <a:srgbClr val="0000FF"/>
                </a:solidFill>
                <a:latin typeface="Comic Sans MS"/>
                <a:ea typeface="Comic Sans MS"/>
                <a:cs typeface="Comic Sans MS"/>
                <a:sym typeface="Comic Sans MS"/>
              </a:rPr>
              <a:t>I THINK MY FINGER IS BROKEN.  </a:t>
            </a:r>
            <a:endParaRPr>
              <a:solidFill>
                <a:srgbClr val="0000FF"/>
              </a:solidFill>
              <a:latin typeface="Comic Sans MS"/>
              <a:ea typeface="Comic Sans MS"/>
              <a:cs typeface="Comic Sans MS"/>
              <a:sym typeface="Comic Sans MS"/>
            </a:endParaRPr>
          </a:p>
        </p:txBody>
      </p:sp>
      <p:pic>
        <p:nvPicPr>
          <p:cNvPr id="5320" name="Google Shape;5320;p735"/>
          <p:cNvPicPr preferRelativeResize="0"/>
          <p:nvPr/>
        </p:nvPicPr>
        <p:blipFill rotWithShape="1">
          <a:blip r:embed="rId3">
            <a:alphaModFix/>
          </a:blip>
          <a:srcRect b="0" l="0" r="0" t="0"/>
          <a:stretch/>
        </p:blipFill>
        <p:spPr>
          <a:xfrm>
            <a:off x="5876175" y="2480270"/>
            <a:ext cx="2956125" cy="196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574"/>
          <p:cNvSpPr txBox="1"/>
          <p:nvPr>
            <p:ph type="title"/>
          </p:nvPr>
        </p:nvSpPr>
        <p:spPr>
          <a:xfrm>
            <a:off x="859154" y="371602"/>
            <a:ext cx="7324200" cy="457800"/>
          </a:xfrm>
          <a:prstGeom prst="rect">
            <a:avLst/>
          </a:prstGeom>
          <a:noFill/>
          <a:ln>
            <a:noFill/>
          </a:ln>
          <a:effectLst>
            <a:outerShdw blurRad="63500" dir="2700000" dist="35921">
              <a:schemeClr val="lt2"/>
            </a:outerShdw>
          </a:effectLst>
        </p:spPr>
        <p:txBody>
          <a:bodyPr anchorCtr="0" anchor="t" bIns="0" lIns="0" spcFirstLastPara="1" rIns="0" wrap="square" tIns="11425">
            <a:spAutoFit/>
          </a:bodyPr>
          <a:lstStyle/>
          <a:p>
            <a:pPr indent="0" lvl="0" marL="12700" rtl="0" algn="l">
              <a:lnSpc>
                <a:spcPct val="100000"/>
              </a:lnSpc>
              <a:spcBef>
                <a:spcPts val="0"/>
              </a:spcBef>
              <a:spcAft>
                <a:spcPts val="0"/>
              </a:spcAft>
              <a:buSzPts val="1400"/>
              <a:buNone/>
            </a:pPr>
            <a:r>
              <a:rPr lang="zh-CN"/>
              <a:t>Theme 1: New directions over applications</a:t>
            </a:r>
            <a:endParaRPr/>
          </a:p>
        </p:txBody>
      </p:sp>
      <p:sp>
        <p:nvSpPr>
          <p:cNvPr id="3715" name="Google Shape;3715;p574"/>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716" name="Google Shape;3716;p574"/>
          <p:cNvSpPr txBox="1"/>
          <p:nvPr/>
        </p:nvSpPr>
        <p:spPr>
          <a:xfrm>
            <a:off x="859154" y="1033652"/>
            <a:ext cx="6945300" cy="2719200"/>
          </a:xfrm>
          <a:prstGeom prst="rect">
            <a:avLst/>
          </a:prstGeom>
          <a:noFill/>
          <a:ln>
            <a:noFill/>
          </a:ln>
        </p:spPr>
        <p:txBody>
          <a:bodyPr anchorCtr="0" anchor="t" bIns="0" lIns="0" spcFirstLastPara="1" rIns="0" wrap="square" tIns="10475">
            <a:spAutoFit/>
          </a:bodyPr>
          <a:lstStyle/>
          <a:p>
            <a:pPr indent="-209550" lvl="0" marL="215900" marR="0" rtl="0" algn="just">
              <a:lnSpc>
                <a:spcPct val="99600"/>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The literature of DCMs has primarily focused on creating 	new models, incorporating new data, or developing new 	methods for evaluating model performance</a:t>
            </a:r>
            <a:endParaRPr b="0" i="0" sz="2100" u="none" cap="none" strike="noStrike">
              <a:solidFill>
                <a:srgbClr val="000000"/>
              </a:solidFill>
              <a:latin typeface="Tahoma"/>
              <a:ea typeface="Tahoma"/>
              <a:cs typeface="Tahoma"/>
              <a:sym typeface="Tahoma"/>
            </a:endParaRPr>
          </a:p>
          <a:p>
            <a:pPr indent="-127000" lvl="1" marL="520700" marR="0" rtl="0" algn="just">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Huang et al.; Lee &amp; Gu; Mireles &amp; Bao; Zhang</a:t>
            </a:r>
            <a:endParaRPr b="0" i="0" sz="1800" u="none" cap="none" strike="noStrike">
              <a:solidFill>
                <a:srgbClr val="000000"/>
              </a:solidFill>
              <a:latin typeface="Tahoma"/>
              <a:ea typeface="Tahoma"/>
              <a:cs typeface="Tahoma"/>
              <a:sym typeface="Tahoma"/>
            </a:endParaRPr>
          </a:p>
          <a:p>
            <a:pPr indent="-209550" lvl="0" marL="215900" marR="25400" rtl="0" algn="just">
              <a:lnSpc>
                <a:spcPct val="101400"/>
              </a:lnSpc>
              <a:spcBef>
                <a:spcPts val="16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Relatively few studies examining the implementation of 	DCMs or using DCMs as a tool for answering substantive 	questions about constructs of interest</a:t>
            </a:r>
            <a:endParaRPr b="0" i="0" sz="2100" u="none" cap="none" strike="noStrike">
              <a:solidFill>
                <a:srgbClr val="000000"/>
              </a:solidFill>
              <a:latin typeface="Tahoma"/>
              <a:ea typeface="Tahoma"/>
              <a:cs typeface="Tahoma"/>
              <a:sym typeface="Tahoma"/>
            </a:endParaRPr>
          </a:p>
          <a:p>
            <a:pPr indent="-127000" lvl="1" marL="520700" marR="0" rtl="0" algn="just">
              <a:lnSpc>
                <a:spcPct val="117708"/>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Lugu et al.</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4" name="Shape 5324"/>
        <p:cNvGrpSpPr/>
        <p:nvPr/>
      </p:nvGrpSpPr>
      <p:grpSpPr>
        <a:xfrm>
          <a:off x="0" y="0"/>
          <a:ext cx="0" cy="0"/>
          <a:chOff x="0" y="0"/>
          <a:chExt cx="0" cy="0"/>
        </a:xfrm>
      </p:grpSpPr>
      <p:sp>
        <p:nvSpPr>
          <p:cNvPr id="5325" name="Google Shape;5325;p7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t>PRACTICE</a:t>
            </a:r>
            <a:endParaRPr/>
          </a:p>
        </p:txBody>
      </p:sp>
      <p:sp>
        <p:nvSpPr>
          <p:cNvPr id="5326" name="Google Shape;5326;p736"/>
          <p:cNvSpPr txBox="1"/>
          <p:nvPr>
            <p:ph idx="1" type="body"/>
          </p:nvPr>
        </p:nvSpPr>
        <p:spPr>
          <a:xfrm>
            <a:off x="311700" y="1152475"/>
            <a:ext cx="8520600" cy="23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zh-CN"/>
              <a:t>Write 1 </a:t>
            </a:r>
            <a:r>
              <a:rPr b="1" lang="zh-CN"/>
              <a:t>simple sentence</a:t>
            </a:r>
            <a:r>
              <a:rPr b="0" i="1" lang="zh-CN" u="none"/>
              <a:t> (independent clause)</a:t>
            </a:r>
            <a:endParaRPr/>
          </a:p>
          <a:p>
            <a:pPr indent="0" lvl="0" marL="0" rtl="0" algn="l">
              <a:lnSpc>
                <a:spcPct val="115000"/>
              </a:lnSpc>
              <a:spcBef>
                <a:spcPts val="1600"/>
              </a:spcBef>
              <a:spcAft>
                <a:spcPts val="0"/>
              </a:spcAft>
              <a:buSzPts val="1800"/>
              <a:buNone/>
            </a:pPr>
            <a:r>
              <a:rPr lang="zh-CN"/>
              <a:t>Write 1 </a:t>
            </a:r>
            <a:r>
              <a:rPr b="0" i="0" lang="zh-CN" u="none"/>
              <a:t>COMPOUND SENTENCE</a:t>
            </a:r>
            <a:r>
              <a:rPr lang="zh-CN"/>
              <a:t> (two independent clauses + FANBOY) </a:t>
            </a:r>
            <a:endParaRPr/>
          </a:p>
          <a:p>
            <a:pPr indent="0" lvl="0" marL="0" rtl="0" algn="l">
              <a:lnSpc>
                <a:spcPct val="115000"/>
              </a:lnSpc>
              <a:spcBef>
                <a:spcPts val="1600"/>
              </a:spcBef>
              <a:spcAft>
                <a:spcPts val="0"/>
              </a:spcAft>
              <a:buSzPts val="1800"/>
              <a:buNone/>
            </a:pPr>
            <a:r>
              <a:rPr lang="zh-CN"/>
              <a:t>Write 1 </a:t>
            </a:r>
            <a:r>
              <a:rPr b="1" lang="zh-CN"/>
              <a:t>complex sentence</a:t>
            </a:r>
            <a:r>
              <a:rPr b="0" i="0" lang="zh-CN" u="none"/>
              <a:t> (Independent clauses + dependent clause)</a:t>
            </a:r>
            <a:endParaRPr/>
          </a:p>
          <a:p>
            <a:pPr indent="0" lvl="0" marL="0" rtl="0" algn="l">
              <a:lnSpc>
                <a:spcPct val="115000"/>
              </a:lnSpc>
              <a:spcBef>
                <a:spcPts val="1600"/>
              </a:spcBef>
              <a:spcAft>
                <a:spcPts val="1600"/>
              </a:spcAft>
              <a:buSzPts val="1800"/>
              <a:buNone/>
            </a:pPr>
            <a:r>
              <a:rPr b="1" i="1" lang="zh-CN" u="sng"/>
              <a:t>WRITE 1 </a:t>
            </a:r>
            <a:r>
              <a:rPr b="1" lang="zh-CN"/>
              <a:t>complex/compound sentence</a:t>
            </a:r>
            <a:r>
              <a:rPr lang="zh-CN"/>
              <a:t> ( 2 independent clauses + at least one dependent clause)</a:t>
            </a:r>
            <a:endParaRPr/>
          </a:p>
        </p:txBody>
      </p:sp>
      <p:pic>
        <p:nvPicPr>
          <p:cNvPr id="5327" name="Google Shape;5327;p736"/>
          <p:cNvPicPr preferRelativeResize="0"/>
          <p:nvPr/>
        </p:nvPicPr>
        <p:blipFill rotWithShape="1">
          <a:blip r:embed="rId3">
            <a:alphaModFix/>
          </a:blip>
          <a:srcRect b="0" l="0" r="0" t="0"/>
          <a:stretch/>
        </p:blipFill>
        <p:spPr>
          <a:xfrm>
            <a:off x="2409975" y="210075"/>
            <a:ext cx="1679000" cy="942400"/>
          </a:xfrm>
          <a:prstGeom prst="rect">
            <a:avLst/>
          </a:prstGeom>
          <a:noFill/>
          <a:ln>
            <a:noFill/>
          </a:ln>
        </p:spPr>
      </p:pic>
      <p:pic>
        <p:nvPicPr>
          <p:cNvPr descr="Cat" id="5328" name="Google Shape;5328;p736"/>
          <p:cNvPicPr preferRelativeResize="0"/>
          <p:nvPr/>
        </p:nvPicPr>
        <p:blipFill rotWithShape="1">
          <a:blip r:embed="rId4">
            <a:alphaModFix/>
          </a:blip>
          <a:srcRect b="0" l="0" r="0" t="0"/>
          <a:stretch/>
        </p:blipFill>
        <p:spPr>
          <a:xfrm>
            <a:off x="5378754" y="445023"/>
            <a:ext cx="1294048" cy="894527"/>
          </a:xfrm>
          <a:prstGeom prst="rect">
            <a:avLst/>
          </a:prstGeom>
          <a:noFill/>
          <a:ln>
            <a:noFill/>
          </a:ln>
        </p:spPr>
      </p:pic>
      <p:pic>
        <p:nvPicPr>
          <p:cNvPr descr="Strawberry ice cream cone" id="5329" name="Google Shape;5329;p736"/>
          <p:cNvPicPr preferRelativeResize="0"/>
          <p:nvPr/>
        </p:nvPicPr>
        <p:blipFill rotWithShape="1">
          <a:blip r:embed="rId5">
            <a:alphaModFix/>
          </a:blip>
          <a:srcRect b="0" l="0" r="0" t="0"/>
          <a:stretch/>
        </p:blipFill>
        <p:spPr>
          <a:xfrm>
            <a:off x="8204617" y="52042"/>
            <a:ext cx="903575" cy="1358671"/>
          </a:xfrm>
          <a:prstGeom prst="rect">
            <a:avLst/>
          </a:prstGeom>
          <a:noFill/>
          <a:ln>
            <a:noFill/>
          </a:ln>
        </p:spPr>
      </p:pic>
      <p:pic>
        <p:nvPicPr>
          <p:cNvPr descr="Kite, Autumn, Wind, Colorful," id="5330" name="Google Shape;5330;p736"/>
          <p:cNvPicPr preferRelativeResize="0"/>
          <p:nvPr/>
        </p:nvPicPr>
        <p:blipFill rotWithShape="1">
          <a:blip r:embed="rId6">
            <a:alphaModFix/>
          </a:blip>
          <a:srcRect b="0" l="0" r="0" t="0"/>
          <a:stretch/>
        </p:blipFill>
        <p:spPr>
          <a:xfrm>
            <a:off x="6767130" y="44263"/>
            <a:ext cx="957500" cy="1274026"/>
          </a:xfrm>
          <a:prstGeom prst="rect">
            <a:avLst/>
          </a:prstGeom>
          <a:noFill/>
          <a:ln>
            <a:noFill/>
          </a:ln>
        </p:spPr>
      </p:pic>
      <p:pic>
        <p:nvPicPr>
          <p:cNvPr descr="File:2009-03-20 Red car NB on" id="5331" name="Google Shape;5331;p736"/>
          <p:cNvPicPr preferRelativeResize="0"/>
          <p:nvPr/>
        </p:nvPicPr>
        <p:blipFill rotWithShape="1">
          <a:blip r:embed="rId7">
            <a:alphaModFix/>
          </a:blip>
          <a:srcRect b="0" l="0" r="0" t="0"/>
          <a:stretch/>
        </p:blipFill>
        <p:spPr>
          <a:xfrm>
            <a:off x="225934" y="3582023"/>
            <a:ext cx="1590226" cy="1059997"/>
          </a:xfrm>
          <a:prstGeom prst="rect">
            <a:avLst/>
          </a:prstGeom>
          <a:noFill/>
          <a:ln>
            <a:noFill/>
          </a:ln>
        </p:spPr>
      </p:pic>
      <p:pic>
        <p:nvPicPr>
          <p:cNvPr descr="Cwby Hat By Sweetbananadreams" id="5332" name="Google Shape;5332;p736"/>
          <p:cNvPicPr preferRelativeResize="0"/>
          <p:nvPr/>
        </p:nvPicPr>
        <p:blipFill rotWithShape="1">
          <a:blip r:embed="rId8">
            <a:alphaModFix/>
          </a:blip>
          <a:srcRect b="0" l="0" r="0" t="0"/>
          <a:stretch/>
        </p:blipFill>
        <p:spPr>
          <a:xfrm>
            <a:off x="6213500" y="3147400"/>
            <a:ext cx="1249925" cy="984325"/>
          </a:xfrm>
          <a:prstGeom prst="rect">
            <a:avLst/>
          </a:prstGeom>
          <a:noFill/>
          <a:ln>
            <a:noFill/>
          </a:ln>
        </p:spPr>
      </p:pic>
      <p:pic>
        <p:nvPicPr>
          <p:cNvPr descr="Treasure Chest | by Alan" id="5333" name="Google Shape;5333;p736"/>
          <p:cNvPicPr preferRelativeResize="0"/>
          <p:nvPr/>
        </p:nvPicPr>
        <p:blipFill rotWithShape="1">
          <a:blip r:embed="rId9">
            <a:alphaModFix/>
          </a:blip>
          <a:srcRect b="0" l="0" r="0" t="0"/>
          <a:stretch/>
        </p:blipFill>
        <p:spPr>
          <a:xfrm>
            <a:off x="7878630" y="3762241"/>
            <a:ext cx="1032820" cy="1060000"/>
          </a:xfrm>
          <a:prstGeom prst="rect">
            <a:avLst/>
          </a:prstGeom>
          <a:noFill/>
          <a:ln>
            <a:noFill/>
          </a:ln>
        </p:spPr>
      </p:pic>
      <p:pic>
        <p:nvPicPr>
          <p:cNvPr descr="Tent, Camping, Outdoor" id="5334" name="Google Shape;5334;p736"/>
          <p:cNvPicPr preferRelativeResize="0"/>
          <p:nvPr/>
        </p:nvPicPr>
        <p:blipFill rotWithShape="1">
          <a:blip r:embed="rId10">
            <a:alphaModFix/>
          </a:blip>
          <a:srcRect b="0" l="0" r="0" t="0"/>
          <a:stretch/>
        </p:blipFill>
        <p:spPr>
          <a:xfrm>
            <a:off x="3520075" y="3762250"/>
            <a:ext cx="2548050" cy="1274025"/>
          </a:xfrm>
          <a:prstGeom prst="rect">
            <a:avLst/>
          </a:prstGeom>
          <a:noFill/>
          <a:ln>
            <a:noFill/>
          </a:ln>
        </p:spPr>
      </p:pic>
      <p:pic>
        <p:nvPicPr>
          <p:cNvPr descr="File:JetBlue Airplane In" id="5335" name="Google Shape;5335;p736"/>
          <p:cNvPicPr preferRelativeResize="0"/>
          <p:nvPr/>
        </p:nvPicPr>
        <p:blipFill rotWithShape="1">
          <a:blip r:embed="rId11">
            <a:alphaModFix/>
          </a:blip>
          <a:srcRect b="0" l="0" r="0" t="0"/>
          <a:stretch/>
        </p:blipFill>
        <p:spPr>
          <a:xfrm>
            <a:off x="1915882" y="3645233"/>
            <a:ext cx="1698342" cy="942400"/>
          </a:xfrm>
          <a:prstGeom prst="rect">
            <a:avLst/>
          </a:prstGeom>
          <a:noFill/>
          <a:ln>
            <a:noFill/>
          </a:ln>
        </p:spPr>
      </p:pic>
      <p:pic>
        <p:nvPicPr>
          <p:cNvPr descr="Painted Indian Glassy Fish.jpg. &amp;quot;" id="5336" name="Google Shape;5336;p736"/>
          <p:cNvPicPr preferRelativeResize="0"/>
          <p:nvPr/>
        </p:nvPicPr>
        <p:blipFill rotWithShape="1">
          <a:blip r:embed="rId12">
            <a:alphaModFix/>
          </a:blip>
          <a:srcRect b="0" l="0" r="0" t="0"/>
          <a:stretch/>
        </p:blipFill>
        <p:spPr>
          <a:xfrm>
            <a:off x="6348414" y="4321116"/>
            <a:ext cx="1249923" cy="679659"/>
          </a:xfrm>
          <a:prstGeom prst="rect">
            <a:avLst/>
          </a:prstGeom>
          <a:noFill/>
          <a:ln>
            <a:noFill/>
          </a:ln>
        </p:spPr>
      </p:pic>
      <p:pic>
        <p:nvPicPr>
          <p:cNvPr descr="File:Sun01.jpg" id="5337" name="Google Shape;5337;p736"/>
          <p:cNvPicPr preferRelativeResize="0"/>
          <p:nvPr/>
        </p:nvPicPr>
        <p:blipFill rotWithShape="1">
          <a:blip r:embed="rId13">
            <a:alphaModFix/>
          </a:blip>
          <a:srcRect b="0" l="0" r="0" t="0"/>
          <a:stretch/>
        </p:blipFill>
        <p:spPr>
          <a:xfrm>
            <a:off x="4539079" y="142325"/>
            <a:ext cx="625025" cy="637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1" name="Shape 5341"/>
        <p:cNvGrpSpPr/>
        <p:nvPr/>
      </p:nvGrpSpPr>
      <p:grpSpPr>
        <a:xfrm>
          <a:off x="0" y="0"/>
          <a:ext cx="0" cy="0"/>
          <a:chOff x="0" y="0"/>
          <a:chExt cx="0" cy="0"/>
        </a:xfrm>
      </p:grpSpPr>
      <p:pic>
        <p:nvPicPr>
          <p:cNvPr id="5342" name="Google Shape;5342;p737"/>
          <p:cNvPicPr preferRelativeResize="0"/>
          <p:nvPr/>
        </p:nvPicPr>
        <p:blipFill rotWithShape="1">
          <a:blip r:embed="rId3">
            <a:alphaModFix/>
          </a:blip>
          <a:srcRect b="0" l="0" r="0" t="0"/>
          <a:stretch/>
        </p:blipFill>
        <p:spPr>
          <a:xfrm>
            <a:off x="0" y="1371583"/>
            <a:ext cx="6122183" cy="3607589"/>
          </a:xfrm>
          <a:prstGeom prst="rect">
            <a:avLst/>
          </a:prstGeom>
          <a:noFill/>
          <a:ln>
            <a:noFill/>
          </a:ln>
        </p:spPr>
      </p:pic>
      <p:sp>
        <p:nvSpPr>
          <p:cNvPr id="5343" name="Google Shape;5343;p737"/>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0" lang="zh-CN" sz="3700" u="none" cap="none" strike="noStrike">
                <a:solidFill>
                  <a:srgbClr val="FF0000"/>
                </a:solidFill>
                <a:latin typeface="Arial"/>
                <a:ea typeface="Arial"/>
                <a:cs typeface="Arial"/>
                <a:sym typeface="Arial"/>
              </a:rPr>
              <a:t>Human Body Systems</a:t>
            </a:r>
            <a:endParaRPr b="1" i="0" sz="3700" u="none" cap="none" strike="noStrike">
              <a:solidFill>
                <a:srgbClr val="FF0000"/>
              </a:solidFill>
              <a:latin typeface="Arial"/>
              <a:ea typeface="Arial"/>
              <a:cs typeface="Arial"/>
              <a:sym typeface="Arial"/>
            </a:endParaRPr>
          </a:p>
        </p:txBody>
      </p:sp>
      <p:sp>
        <p:nvSpPr>
          <p:cNvPr id="5344" name="Google Shape;5344;p737"/>
          <p:cNvSpPr txBox="1"/>
          <p:nvPr>
            <p:ph idx="1" type="body"/>
          </p:nvPr>
        </p:nvSpPr>
        <p:spPr>
          <a:xfrm>
            <a:off x="2530463" y="1006071"/>
            <a:ext cx="5980500" cy="1851300"/>
          </a:xfrm>
          <a:prstGeom prst="rect">
            <a:avLst/>
          </a:prstGeom>
          <a:noFill/>
          <a:ln>
            <a:noFill/>
          </a:ln>
        </p:spPr>
        <p:txBody>
          <a:bodyPr anchorCtr="0" anchor="ctr" bIns="31425" lIns="31425" spcFirstLastPara="1" rIns="31425" wrap="square" tIns="31425">
            <a:noAutofit/>
          </a:bodyPr>
          <a:lstStyle/>
          <a:p>
            <a:pPr indent="0" lvl="0" marL="0" marR="0" rtl="0" algn="l">
              <a:lnSpc>
                <a:spcPct val="108125"/>
              </a:lnSpc>
              <a:spcBef>
                <a:spcPts val="0"/>
              </a:spcBef>
              <a:spcAft>
                <a:spcPts val="0"/>
              </a:spcAft>
              <a:buClr>
                <a:srgbClr val="000000"/>
              </a:buClr>
              <a:buSzPts val="1800"/>
              <a:buFont typeface="Arial"/>
              <a:buNone/>
            </a:pPr>
            <a:r>
              <a:rPr b="1" i="0" lang="zh-CN" sz="1800" u="sng" cap="none" strike="noStrike">
                <a:solidFill>
                  <a:srgbClr val="FF0000"/>
                </a:solidFill>
                <a:latin typeface="Arial"/>
                <a:ea typeface="Arial"/>
                <a:cs typeface="Arial"/>
                <a:sym typeface="Arial"/>
              </a:rPr>
              <a:t>This slide presentation is meant to help you study the major systems of the human body. </a:t>
            </a:r>
            <a:endParaRPr b="1" i="0" sz="1800" u="none" cap="none" strike="noStrike">
              <a:solidFill>
                <a:srgbClr val="FF0000"/>
              </a:solidFill>
              <a:latin typeface="Arial"/>
              <a:ea typeface="Arial"/>
              <a:cs typeface="Arial"/>
              <a:sym typeface="Arial"/>
            </a:endParaRPr>
          </a:p>
          <a:p>
            <a:pPr indent="0" lvl="0" marL="0" marR="0" rtl="0" algn="l">
              <a:lnSpc>
                <a:spcPct val="106944"/>
              </a:lnSpc>
              <a:spcBef>
                <a:spcPts val="100"/>
              </a:spcBef>
              <a:spcAft>
                <a:spcPts val="0"/>
              </a:spcAft>
              <a:buClr>
                <a:srgbClr val="000000"/>
              </a:buClr>
              <a:buSzPts val="800"/>
              <a:buFont typeface="Arial"/>
              <a:buNone/>
            </a:pPr>
            <a:r>
              <a:t/>
            </a:r>
            <a:endParaRPr b="1" i="0" sz="800" u="none" cap="none" strike="noStrike">
              <a:solidFill>
                <a:srgbClr val="FF0000"/>
              </a:solidFill>
              <a:latin typeface="Arial"/>
              <a:ea typeface="Arial"/>
              <a:cs typeface="Arial"/>
              <a:sym typeface="Arial"/>
            </a:endParaRPr>
          </a:p>
          <a:p>
            <a:pPr indent="0" lvl="0" marL="0" marR="0" rtl="0" algn="l">
              <a:lnSpc>
                <a:spcPct val="108125"/>
              </a:lnSpc>
              <a:spcBef>
                <a:spcPts val="300"/>
              </a:spcBef>
              <a:spcAft>
                <a:spcPts val="0"/>
              </a:spcAft>
              <a:buClr>
                <a:srgbClr val="000000"/>
              </a:buClr>
              <a:buSzPts val="1800"/>
              <a:buFont typeface="Arial"/>
              <a:buNone/>
            </a:pPr>
            <a:r>
              <a:rPr b="1" i="1" lang="zh-CN" sz="1800" u="none" cap="none" strike="noStrike">
                <a:solidFill>
                  <a:srgbClr val="FF0000"/>
                </a:solidFill>
                <a:latin typeface="Arial"/>
                <a:ea typeface="Arial"/>
                <a:cs typeface="Arial"/>
                <a:sym typeface="Arial"/>
              </a:rPr>
              <a:t>Use it as an introduction or as a review. Follow the instructions as you move along to explore and learn. You can go through the entire program slide by slide, or you skip to focus on any one system.</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8" name="Shape 5348"/>
        <p:cNvGrpSpPr/>
        <p:nvPr/>
      </p:nvGrpSpPr>
      <p:grpSpPr>
        <a:xfrm>
          <a:off x="0" y="0"/>
          <a:ext cx="0" cy="0"/>
          <a:chOff x="0" y="0"/>
          <a:chExt cx="0" cy="0"/>
        </a:xfrm>
      </p:grpSpPr>
      <p:sp>
        <p:nvSpPr>
          <p:cNvPr id="5349" name="Google Shape;5349;p738"/>
          <p:cNvSpPr txBox="1"/>
          <p:nvPr>
            <p:ph type="title"/>
          </p:nvPr>
        </p:nvSpPr>
        <p:spPr>
          <a:xfrm>
            <a:off x="320670" y="1291815"/>
            <a:ext cx="3161100" cy="3182700"/>
          </a:xfrm>
          <a:prstGeom prst="rect">
            <a:avLst/>
          </a:prstGeom>
          <a:noFill/>
          <a:ln>
            <a:noFill/>
          </a:ln>
        </p:spPr>
        <p:txBody>
          <a:bodyPr anchorCtr="0" anchor="ctr" bIns="31425" lIns="31425" spcFirstLastPara="1" rIns="31425" wrap="square" tIns="31425">
            <a:noAutofit/>
          </a:bodyPr>
          <a:lstStyle/>
          <a:p>
            <a:pPr indent="0" lvl="0" marL="0" marR="0" rtl="0" algn="ctr">
              <a:lnSpc>
                <a:spcPct val="119921"/>
              </a:lnSpc>
              <a:spcBef>
                <a:spcPts val="0"/>
              </a:spcBef>
              <a:spcAft>
                <a:spcPts val="0"/>
              </a:spcAft>
              <a:buClr>
                <a:srgbClr val="000000"/>
              </a:buClr>
              <a:buSzPts val="2900"/>
              <a:buFont typeface="Arial"/>
              <a:buNone/>
            </a:pPr>
            <a:r>
              <a:rPr b="1" i="0" lang="zh-CN" sz="2900" u="none" cap="none" strike="noStrike">
                <a:solidFill>
                  <a:srgbClr val="86CB56"/>
                </a:solidFill>
                <a:latin typeface="Arial"/>
                <a:ea typeface="Arial"/>
                <a:cs typeface="Arial"/>
                <a:sym typeface="Arial"/>
              </a:rPr>
              <a:t>Can you identify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&amp; </a:t>
            </a:r>
            <a:br>
              <a:rPr b="1" i="0" lang="zh-CN" sz="2900" u="none" cap="none" strike="noStrike">
                <a:solidFill>
                  <a:srgbClr val="FF0000"/>
                </a:solidFill>
                <a:latin typeface="Arial"/>
                <a:ea typeface="Arial"/>
                <a:cs typeface="Arial"/>
                <a:sym typeface="Arial"/>
              </a:rPr>
            </a:br>
            <a:r>
              <a:rPr b="1" i="0" lang="zh-CN" sz="2900" u="none" cap="none" strike="noStrike">
                <a:solidFill>
                  <a:srgbClr val="FF0000"/>
                </a:solidFill>
                <a:latin typeface="Arial"/>
                <a:ea typeface="Arial"/>
                <a:cs typeface="Arial"/>
                <a:sym typeface="Arial"/>
              </a:rPr>
              <a:t>label the 3 levels of organization shown here?</a:t>
            </a:r>
            <a:endParaRPr b="1" i="0" sz="2900" u="none" cap="none" strike="noStrike">
              <a:solidFill>
                <a:srgbClr val="FF0000"/>
              </a:solidFill>
              <a:latin typeface="Arial"/>
              <a:ea typeface="Arial"/>
              <a:cs typeface="Arial"/>
              <a:sym typeface="Arial"/>
            </a:endParaRPr>
          </a:p>
        </p:txBody>
      </p:sp>
      <p:pic>
        <p:nvPicPr>
          <p:cNvPr id="5350" name="Google Shape;5350;p738"/>
          <p:cNvPicPr preferRelativeResize="0"/>
          <p:nvPr/>
        </p:nvPicPr>
        <p:blipFill rotWithShape="1">
          <a:blip r:embed="rId3">
            <a:alphaModFix/>
          </a:blip>
          <a:srcRect b="0" l="0" r="0" t="0"/>
          <a:stretch/>
        </p:blipFill>
        <p:spPr>
          <a:xfrm>
            <a:off x="3733785" y="285744"/>
            <a:ext cx="3800470" cy="4457683"/>
          </a:xfrm>
          <a:prstGeom prst="rect">
            <a:avLst/>
          </a:prstGeom>
          <a:noFill/>
          <a:ln>
            <a:noFill/>
          </a:ln>
        </p:spPr>
      </p:pic>
      <p:pic>
        <p:nvPicPr>
          <p:cNvPr id="5351" name="Google Shape;5351;p738"/>
          <p:cNvPicPr preferRelativeResize="0"/>
          <p:nvPr/>
        </p:nvPicPr>
        <p:blipFill rotWithShape="1">
          <a:blip r:embed="rId4">
            <a:alphaModFix/>
          </a:blip>
          <a:srcRect b="0" l="0" r="0" t="0"/>
          <a:stretch/>
        </p:blipFill>
        <p:spPr>
          <a:xfrm>
            <a:off x="3343275" y="1350169"/>
            <a:ext cx="635782" cy="271451"/>
          </a:xfrm>
          <a:prstGeom prst="rect">
            <a:avLst/>
          </a:prstGeom>
          <a:noFill/>
          <a:ln>
            <a:noFill/>
          </a:ln>
        </p:spPr>
      </p:pic>
      <p:pic>
        <p:nvPicPr>
          <p:cNvPr id="5352" name="Google Shape;5352;p738"/>
          <p:cNvPicPr preferRelativeResize="0"/>
          <p:nvPr/>
        </p:nvPicPr>
        <p:blipFill rotWithShape="1">
          <a:blip r:embed="rId5">
            <a:alphaModFix/>
          </a:blip>
          <a:srcRect b="0" l="0" r="0" t="0"/>
          <a:stretch/>
        </p:blipFill>
        <p:spPr>
          <a:xfrm>
            <a:off x="3200400" y="2171694"/>
            <a:ext cx="571489" cy="114294"/>
          </a:xfrm>
          <a:prstGeom prst="rect">
            <a:avLst/>
          </a:prstGeom>
          <a:noFill/>
          <a:ln>
            <a:noFill/>
          </a:ln>
        </p:spPr>
      </p:pic>
      <p:pic>
        <p:nvPicPr>
          <p:cNvPr id="5353" name="Google Shape;5353;p738"/>
          <p:cNvPicPr preferRelativeResize="0"/>
          <p:nvPr/>
        </p:nvPicPr>
        <p:blipFill rotWithShape="1">
          <a:blip r:embed="rId6">
            <a:alphaModFix/>
          </a:blip>
          <a:srcRect b="0" l="0" r="0" t="0"/>
          <a:stretch/>
        </p:blipFill>
        <p:spPr>
          <a:xfrm>
            <a:off x="3419460" y="3121807"/>
            <a:ext cx="750094" cy="321469"/>
          </a:xfrm>
          <a:prstGeom prst="rect">
            <a:avLst/>
          </a:prstGeom>
          <a:noFill/>
          <a:ln>
            <a:noFill/>
          </a:ln>
        </p:spPr>
      </p:pic>
      <p:sp>
        <p:nvSpPr>
          <p:cNvPr id="5354" name="Google Shape;5354;p738"/>
          <p:cNvSpPr txBox="1"/>
          <p:nvPr/>
        </p:nvSpPr>
        <p:spPr>
          <a:xfrm>
            <a:off x="473063" y="491721"/>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20000"/>
              </a:lnSpc>
              <a:spcBef>
                <a:spcPts val="0"/>
              </a:spcBef>
              <a:spcAft>
                <a:spcPts val="0"/>
              </a:spcAft>
              <a:buClr>
                <a:srgbClr val="000000"/>
              </a:buClr>
              <a:buSzPts val="3700"/>
              <a:buFont typeface="Arial"/>
              <a:buNone/>
            </a:pPr>
            <a:r>
              <a:rPr b="1" i="1" lang="zh-CN" sz="3700" u="none" cap="none" strike="noStrike">
                <a:solidFill>
                  <a:srgbClr val="FF0000"/>
                </a:solidFill>
                <a:latin typeface="Arial"/>
                <a:ea typeface="Arial"/>
                <a:cs typeface="Arial"/>
                <a:sym typeface="Arial"/>
              </a:rPr>
              <a:t>Well, at least your body is!</a:t>
            </a:r>
            <a:endParaRPr b="1" i="1" sz="3700" u="none" cap="none" strike="noStrike">
              <a:solidFill>
                <a:srgbClr val="FF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sp>
        <p:nvSpPr>
          <p:cNvPr id="5359" name="Google Shape;5359;p739"/>
          <p:cNvSpPr txBox="1"/>
          <p:nvPr>
            <p:ph type="title"/>
          </p:nvPr>
        </p:nvSpPr>
        <p:spPr>
          <a:xfrm>
            <a:off x="549270" y="240502"/>
            <a:ext cx="8114100" cy="839700"/>
          </a:xfrm>
          <a:prstGeom prst="rect">
            <a:avLst/>
          </a:prstGeom>
          <a:noFill/>
          <a:ln>
            <a:noFill/>
          </a:ln>
        </p:spPr>
        <p:txBody>
          <a:bodyPr anchorCtr="0" anchor="ctr" bIns="31425" lIns="31425" spcFirstLastPara="1" rIns="31425" wrap="square" tIns="31425">
            <a:noAutofit/>
          </a:bodyPr>
          <a:lstStyle/>
          <a:p>
            <a:pPr indent="0" lvl="0" marL="0" marR="0" rtl="0" algn="ctr">
              <a:lnSpc>
                <a:spcPct val="119886"/>
              </a:lnSpc>
              <a:spcBef>
                <a:spcPts val="0"/>
              </a:spcBef>
              <a:spcAft>
                <a:spcPts val="0"/>
              </a:spcAft>
              <a:buClr>
                <a:srgbClr val="000000"/>
              </a:buClr>
              <a:buSzPts val="4000"/>
              <a:buFont typeface="Arial"/>
              <a:buNone/>
            </a:pPr>
            <a:r>
              <a:rPr b="1" i="0" lang="zh-CN" sz="4000" u="none" cap="none" strike="noStrike">
                <a:solidFill>
                  <a:srgbClr val="FF0000"/>
                </a:solidFill>
                <a:latin typeface="Arial"/>
                <a:ea typeface="Arial"/>
                <a:cs typeface="Arial"/>
                <a:sym typeface="Arial"/>
              </a:rPr>
              <a:t>Cardiac Muscle</a:t>
            </a:r>
            <a:endParaRPr b="1" i="0" sz="4000" u="none" cap="none" strike="noStrike">
              <a:solidFill>
                <a:srgbClr val="FF0000"/>
              </a:solidFill>
              <a:latin typeface="Arial"/>
              <a:ea typeface="Arial"/>
              <a:cs typeface="Arial"/>
              <a:sym typeface="Arial"/>
            </a:endParaRPr>
          </a:p>
        </p:txBody>
      </p:sp>
      <p:pic>
        <p:nvPicPr>
          <p:cNvPr id="5360" name="Google Shape;5360;p739"/>
          <p:cNvPicPr preferRelativeResize="0"/>
          <p:nvPr/>
        </p:nvPicPr>
        <p:blipFill rotWithShape="1">
          <a:blip r:embed="rId3">
            <a:alphaModFix/>
          </a:blip>
          <a:srcRect b="0" l="0" r="0" t="0"/>
          <a:stretch/>
        </p:blipFill>
        <p:spPr>
          <a:xfrm>
            <a:off x="1143000" y="971544"/>
            <a:ext cx="1943089" cy="1821656"/>
          </a:xfrm>
          <a:prstGeom prst="rect">
            <a:avLst/>
          </a:prstGeom>
          <a:noFill/>
          <a:ln>
            <a:noFill/>
          </a:ln>
        </p:spPr>
      </p:pic>
      <p:sp>
        <p:nvSpPr>
          <p:cNvPr id="5361" name="Google Shape;5361;p739"/>
          <p:cNvSpPr txBox="1"/>
          <p:nvPr>
            <p:ph idx="1" type="body"/>
          </p:nvPr>
        </p:nvSpPr>
        <p:spPr>
          <a:xfrm>
            <a:off x="549270" y="2988461"/>
            <a:ext cx="8114100" cy="1623000"/>
          </a:xfrm>
          <a:prstGeom prst="rect">
            <a:avLst/>
          </a:prstGeom>
          <a:noFill/>
          <a:ln>
            <a:noFill/>
          </a:ln>
        </p:spPr>
        <p:txBody>
          <a:bodyPr anchorCtr="0" anchor="t" bIns="31425" lIns="31425" spcFirstLastPara="1" rIns="31425" wrap="square" tIns="31425">
            <a:noAutofit/>
          </a:bodyPr>
          <a:lstStyle/>
          <a:p>
            <a:pPr indent="0" lvl="0" marL="0" marR="0" rtl="0" algn="l">
              <a:lnSpc>
                <a:spcPct val="120089"/>
              </a:lnSpc>
              <a:spcBef>
                <a:spcPts val="0"/>
              </a:spcBef>
              <a:spcAft>
                <a:spcPts val="0"/>
              </a:spcAft>
              <a:buClr>
                <a:srgbClr val="000000"/>
              </a:buClr>
              <a:buSzPts val="2600"/>
              <a:buFont typeface="Arial"/>
              <a:buNone/>
            </a:pPr>
            <a:r>
              <a:rPr b="0" i="0" lang="zh-CN" sz="2600" u="none" cap="none" strike="noStrike">
                <a:solidFill>
                  <a:srgbClr val="96E638"/>
                </a:solidFill>
                <a:latin typeface="Arial"/>
                <a:ea typeface="Arial"/>
                <a:cs typeface="Arial"/>
                <a:sym typeface="Arial"/>
              </a:rPr>
              <a:t>Cardiac muscles are involuntary muscles found only in the heart. Cardiac muscles do not get tired. </a:t>
            </a:r>
            <a:endParaRPr b="0" i="0" sz="2600" u="none" cap="none" strike="noStrike">
              <a:solidFill>
                <a:srgbClr val="FF0000"/>
              </a:solidFill>
              <a:latin typeface="Arial"/>
              <a:ea typeface="Arial"/>
              <a:cs typeface="Arial"/>
              <a:sym typeface="Arial"/>
            </a:endParaRPr>
          </a:p>
        </p:txBody>
      </p:sp>
      <p:pic>
        <p:nvPicPr>
          <p:cNvPr id="5362" name="Google Shape;5362;p739"/>
          <p:cNvPicPr preferRelativeResize="0"/>
          <p:nvPr/>
        </p:nvPicPr>
        <p:blipFill rotWithShape="1">
          <a:blip r:embed="rId4">
            <a:alphaModFix/>
          </a:blip>
          <a:srcRect b="0" l="0" r="0" t="0"/>
          <a:stretch/>
        </p:blipFill>
        <p:spPr>
          <a:xfrm>
            <a:off x="5410193" y="1028700"/>
            <a:ext cx="1828794" cy="1828794"/>
          </a:xfrm>
          <a:prstGeom prst="rect">
            <a:avLst/>
          </a:prstGeom>
          <a:noFill/>
          <a:ln>
            <a:noFill/>
          </a:ln>
        </p:spPr>
      </p:pic>
      <p:pic>
        <p:nvPicPr>
          <p:cNvPr id="5363" name="Google Shape;5363;p739"/>
          <p:cNvPicPr preferRelativeResize="0"/>
          <p:nvPr/>
        </p:nvPicPr>
        <p:blipFill rotWithShape="1">
          <a:blip r:embed="rId5">
            <a:alphaModFix/>
          </a:blip>
          <a:srcRect b="0" l="0" r="0" t="0"/>
          <a:stretch/>
        </p:blipFill>
        <p:spPr>
          <a:xfrm>
            <a:off x="3352793" y="4000489"/>
            <a:ext cx="1028700" cy="771525"/>
          </a:xfrm>
          <a:prstGeom prst="rect">
            <a:avLst/>
          </a:prstGeom>
          <a:noFill/>
          <a:ln>
            <a:noFill/>
          </a:ln>
        </p:spPr>
      </p:pic>
      <p:sp>
        <p:nvSpPr>
          <p:cNvPr id="5364" name="Google Shape;5364;p739"/>
          <p:cNvSpPr txBox="1"/>
          <p:nvPr/>
        </p:nvSpPr>
        <p:spPr>
          <a:xfrm>
            <a:off x="5045063" y="4206465"/>
            <a:ext cx="3694500" cy="325200"/>
          </a:xfrm>
          <a:prstGeom prst="rect">
            <a:avLst/>
          </a:prstGeom>
          <a:noFill/>
          <a:ln>
            <a:noFill/>
          </a:ln>
        </p:spPr>
        <p:txBody>
          <a:bodyPr anchorCtr="0" anchor="t" bIns="31425" lIns="31425" spcFirstLastPara="1" rIns="31425" wrap="square" tIns="31425">
            <a:noAutofit/>
          </a:bodyPr>
          <a:lstStyle/>
          <a:p>
            <a:pPr indent="0" lvl="0" marL="0" marR="0" rtl="0" algn="l">
              <a:lnSpc>
                <a:spcPct val="119791"/>
              </a:lnSpc>
              <a:spcBef>
                <a:spcPts val="0"/>
              </a:spcBef>
              <a:spcAft>
                <a:spcPts val="0"/>
              </a:spcAft>
              <a:buClr>
                <a:srgbClr val="000000"/>
              </a:buClr>
              <a:buSzPts val="2200"/>
              <a:buFont typeface="Arial"/>
              <a:buNone/>
            </a:pPr>
            <a:r>
              <a:rPr b="0" i="0" lang="zh-CN" sz="2200" u="none" cap="none" strike="noStrike">
                <a:solidFill>
                  <a:srgbClr val="FF0000"/>
                </a:solidFill>
                <a:latin typeface="Arial"/>
                <a:ea typeface="Arial"/>
                <a:cs typeface="Arial"/>
                <a:sym typeface="Arial"/>
              </a:rPr>
              <a:t>A Cardiac Muscle Cell</a:t>
            </a:r>
            <a:endParaRPr b="0" i="0" sz="2200" u="none" cap="none" strike="noStrike">
              <a:solidFill>
                <a:srgbClr val="FF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8" name="Shape 5368"/>
        <p:cNvGrpSpPr/>
        <p:nvPr/>
      </p:nvGrpSpPr>
      <p:grpSpPr>
        <a:xfrm>
          <a:off x="0" y="0"/>
          <a:ext cx="0" cy="0"/>
          <a:chOff x="0" y="0"/>
          <a:chExt cx="0" cy="0"/>
        </a:xfrm>
      </p:grpSpPr>
      <p:sp>
        <p:nvSpPr>
          <p:cNvPr id="5369" name="Google Shape;5369;p74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latin typeface="Comic Sans MS"/>
                <a:ea typeface="Comic Sans MS"/>
                <a:cs typeface="Comic Sans MS"/>
                <a:sym typeface="Comic Sans MS"/>
              </a:rPr>
              <a:t>“Revolution of 1800”</a:t>
            </a:r>
            <a:endParaRPr/>
          </a:p>
        </p:txBody>
      </p:sp>
      <p:sp>
        <p:nvSpPr>
          <p:cNvPr id="5370" name="Google Shape;5370;p740"/>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Significance</a:t>
            </a:r>
            <a:endParaRPr/>
          </a:p>
          <a:p>
            <a:pPr indent="-419100" lvl="1" marL="914400" rtl="0" algn="l">
              <a:lnSpc>
                <a:spcPct val="115000"/>
              </a:lnSpc>
              <a:spcBef>
                <a:spcPts val="0"/>
              </a:spcBef>
              <a:spcAft>
                <a:spcPts val="0"/>
              </a:spcAft>
              <a:buSzPts val="3000"/>
              <a:buChar char="○"/>
            </a:pPr>
            <a:r>
              <a:rPr lang="zh-CN"/>
              <a:t>Jefferson called it a “Revolution”</a:t>
            </a:r>
            <a:endParaRPr/>
          </a:p>
          <a:p>
            <a:pPr indent="-381000" lvl="2" marL="1371600" rtl="0" algn="l">
              <a:lnSpc>
                <a:spcPct val="115000"/>
              </a:lnSpc>
              <a:spcBef>
                <a:spcPts val="0"/>
              </a:spcBef>
              <a:spcAft>
                <a:spcPts val="0"/>
              </a:spcAft>
              <a:buSzPts val="2400"/>
              <a:buChar char="■"/>
            </a:pPr>
            <a:r>
              <a:rPr lang="zh-CN"/>
              <a:t>A return to the “Spirit of 76” and true republican government</a:t>
            </a:r>
            <a:endParaRPr/>
          </a:p>
          <a:p>
            <a:pPr indent="-419100" lvl="1" marL="914400" rtl="0" algn="l">
              <a:lnSpc>
                <a:spcPct val="115000"/>
              </a:lnSpc>
              <a:spcBef>
                <a:spcPts val="0"/>
              </a:spcBef>
              <a:spcAft>
                <a:spcPts val="0"/>
              </a:spcAft>
              <a:buSzPts val="3000"/>
              <a:buChar char="○"/>
            </a:pPr>
            <a:r>
              <a:rPr lang="zh-CN"/>
              <a:t>Revolutionary in that it was a peaceful transition of power from one party to the next</a:t>
            </a:r>
            <a:endParaRPr/>
          </a:p>
          <a:p>
            <a:pPr indent="-419100" lvl="1" marL="914400" rtl="0" algn="l">
              <a:lnSpc>
                <a:spcPct val="115000"/>
              </a:lnSpc>
              <a:spcBef>
                <a:spcPts val="0"/>
              </a:spcBef>
              <a:spcAft>
                <a:spcPts val="0"/>
              </a:spcAft>
              <a:buSzPts val="3000"/>
              <a:buChar char="○"/>
            </a:pPr>
            <a:r>
              <a:rPr lang="zh-CN"/>
              <a:t>John Adams is the last Federalist president</a:t>
            </a:r>
            <a:endParaRPr/>
          </a:p>
        </p:txBody>
      </p:sp>
      <p:pic>
        <p:nvPicPr>
          <p:cNvPr descr="The fourth episode in a very long series about the American presidential elections from 1788 to the present. I hope to have them done by Election Day 2016. This was one of the nastiest elections in American history, and so significant historians often call it &quot;The Revolution of 1800.&quot; After Jefferson's victory, never again would a Federalist become President.&#10;&#10;Feeling really dorky? Then click here:&#10;http://www.archives.gov/legislative/features/1800-election/1800-election.html&#10;&#10;All images and music in the public domain." id="5371" name="Google Shape;5371;p740" title="The American Presidential Election of 1800">
            <a:hlinkClick r:id="rId3"/>
          </p:cNvPr>
          <p:cNvPicPr preferRelativeResize="0"/>
          <p:nvPr/>
        </p:nvPicPr>
        <p:blipFill rotWithShape="1">
          <a:blip r:embed="rId4">
            <a:alphaModFix/>
          </a:blip>
          <a:srcRect b="0" l="0" r="0" t="0"/>
          <a:stretch/>
        </p:blipFill>
        <p:spPr>
          <a:xfrm>
            <a:off x="6140575" y="372506"/>
            <a:ext cx="2018794" cy="15141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5" name="Shape 5375"/>
        <p:cNvGrpSpPr/>
        <p:nvPr/>
      </p:nvGrpSpPr>
      <p:grpSpPr>
        <a:xfrm>
          <a:off x="0" y="0"/>
          <a:ext cx="0" cy="0"/>
          <a:chOff x="0" y="0"/>
          <a:chExt cx="0" cy="0"/>
        </a:xfrm>
      </p:grpSpPr>
      <p:sp>
        <p:nvSpPr>
          <p:cNvPr id="5376" name="Google Shape;5376;p741"/>
          <p:cNvSpPr txBox="1"/>
          <p:nvPr>
            <p:ph type="title"/>
          </p:nvPr>
        </p:nvSpPr>
        <p:spPr>
          <a:xfrm>
            <a:off x="311700" y="279375"/>
            <a:ext cx="8520600" cy="55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CN">
                <a:solidFill>
                  <a:srgbClr val="B37DBD"/>
                </a:solidFill>
                <a:latin typeface="Courier New"/>
                <a:ea typeface="Courier New"/>
                <a:cs typeface="Courier New"/>
                <a:sym typeface="Courier New"/>
              </a:rPr>
              <a:t>John Marshall</a:t>
            </a:r>
            <a:endParaRPr/>
          </a:p>
        </p:txBody>
      </p:sp>
      <p:sp>
        <p:nvSpPr>
          <p:cNvPr id="5377" name="Google Shape;5377;p741"/>
          <p:cNvSpPr txBox="1"/>
          <p:nvPr>
            <p:ph idx="1" type="body"/>
          </p:nvPr>
        </p:nvSpPr>
        <p:spPr>
          <a:xfrm>
            <a:off x="311700" y="1101619"/>
            <a:ext cx="8520600" cy="23250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zh-CN"/>
              <a:t>Most important Chief Justice in history</a:t>
            </a:r>
            <a:endParaRPr/>
          </a:p>
          <a:p>
            <a:pPr indent="0" lvl="0" marL="457200" rtl="0" algn="l">
              <a:lnSpc>
                <a:spcPct val="115000"/>
              </a:lnSpc>
              <a:spcBef>
                <a:spcPts val="1600"/>
              </a:spcBef>
              <a:spcAft>
                <a:spcPts val="0"/>
              </a:spcAft>
              <a:buSzPts val="3600"/>
              <a:buNone/>
            </a:pPr>
            <a:r>
              <a:rPr lang="zh-CN" sz="2400"/>
              <a:t>34 years </a:t>
            </a:r>
            <a:endParaRPr sz="2400"/>
          </a:p>
          <a:p>
            <a:pPr indent="0" lvl="0" marL="457200" rtl="0" algn="l">
              <a:lnSpc>
                <a:spcPct val="115000"/>
              </a:lnSpc>
              <a:spcBef>
                <a:spcPts val="1600"/>
              </a:spcBef>
              <a:spcAft>
                <a:spcPts val="0"/>
              </a:spcAft>
              <a:buSzPts val="3600"/>
              <a:buNone/>
            </a:pPr>
            <a:r>
              <a:rPr lang="zh-CN" sz="2400"/>
              <a:t>on </a:t>
            </a:r>
            <a:endParaRPr sz="2400"/>
          </a:p>
          <a:p>
            <a:pPr indent="0" lvl="0" marL="457200" rtl="0" algn="l">
              <a:lnSpc>
                <a:spcPct val="115000"/>
              </a:lnSpc>
              <a:spcBef>
                <a:spcPts val="1600"/>
              </a:spcBef>
              <a:spcAft>
                <a:spcPts val="0"/>
              </a:spcAft>
              <a:buSzPts val="3600"/>
              <a:buNone/>
            </a:pPr>
            <a:r>
              <a:rPr lang="zh-CN" sz="2400"/>
              <a:t>Supreme </a:t>
            </a:r>
            <a:endParaRPr sz="2400"/>
          </a:p>
          <a:p>
            <a:pPr indent="0" lvl="0" marL="457200" rtl="0" algn="l">
              <a:lnSpc>
                <a:spcPct val="115000"/>
              </a:lnSpc>
              <a:spcBef>
                <a:spcPts val="1600"/>
              </a:spcBef>
              <a:spcAft>
                <a:spcPts val="0"/>
              </a:spcAft>
              <a:buSzPts val="3600"/>
              <a:buNone/>
            </a:pPr>
            <a:r>
              <a:rPr lang="zh-CN" sz="2400"/>
              <a:t>Court</a:t>
            </a:r>
            <a:endParaRPr sz="2400"/>
          </a:p>
          <a:p>
            <a:pPr indent="0" lvl="0" marL="914400" rtl="0" algn="l">
              <a:lnSpc>
                <a:spcPct val="115000"/>
              </a:lnSpc>
              <a:spcBef>
                <a:spcPts val="1600"/>
              </a:spcBef>
              <a:spcAft>
                <a:spcPts val="1600"/>
              </a:spcAft>
              <a:buSzPts val="3600"/>
              <a:buNone/>
            </a:pPr>
            <a:r>
              <a:t/>
            </a:r>
            <a:endParaRPr/>
          </a:p>
        </p:txBody>
      </p:sp>
      <p:pic>
        <p:nvPicPr>
          <p:cNvPr id="5378" name="Google Shape;5378;p741"/>
          <p:cNvPicPr preferRelativeResize="0"/>
          <p:nvPr/>
        </p:nvPicPr>
        <p:blipFill rotWithShape="1">
          <a:blip r:embed="rId3">
            <a:alphaModFix/>
          </a:blip>
          <a:srcRect b="0" l="0" r="0" t="0"/>
          <a:stretch/>
        </p:blipFill>
        <p:spPr>
          <a:xfrm>
            <a:off x="2903000" y="1952269"/>
            <a:ext cx="4446975" cy="2999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2" name="Shape 5382"/>
        <p:cNvGrpSpPr/>
        <p:nvPr/>
      </p:nvGrpSpPr>
      <p:grpSpPr>
        <a:xfrm>
          <a:off x="0" y="0"/>
          <a:ext cx="0" cy="0"/>
          <a:chOff x="0" y="0"/>
          <a:chExt cx="0" cy="0"/>
        </a:xfrm>
      </p:grpSpPr>
      <p:pic>
        <p:nvPicPr>
          <p:cNvPr id="5383" name="Google Shape;5383;p742"/>
          <p:cNvPicPr preferRelativeResize="0"/>
          <p:nvPr/>
        </p:nvPicPr>
        <p:blipFill rotWithShape="1">
          <a:blip r:embed="rId3">
            <a:alphaModFix/>
          </a:blip>
          <a:srcRect b="0" l="0" r="0" t="0"/>
          <a:stretch/>
        </p:blipFill>
        <p:spPr>
          <a:xfrm rot="-901953">
            <a:off x="4182562" y="-437490"/>
            <a:ext cx="3492249" cy="1966565"/>
          </a:xfrm>
          <a:prstGeom prst="rect">
            <a:avLst/>
          </a:prstGeom>
          <a:noFill/>
          <a:ln>
            <a:noFill/>
          </a:ln>
        </p:spPr>
      </p:pic>
      <p:sp>
        <p:nvSpPr>
          <p:cNvPr id="5384" name="Google Shape;5384;p742"/>
          <p:cNvSpPr txBox="1"/>
          <p:nvPr>
            <p:ph type="title"/>
          </p:nvPr>
        </p:nvSpPr>
        <p:spPr>
          <a:xfrm>
            <a:off x="0" y="117167"/>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Recent Examples</a:t>
            </a:r>
            <a:endParaRPr/>
          </a:p>
        </p:txBody>
      </p:sp>
      <p:pic>
        <p:nvPicPr>
          <p:cNvPr id="5385" name="Google Shape;5385;p742"/>
          <p:cNvPicPr preferRelativeResize="0"/>
          <p:nvPr/>
        </p:nvPicPr>
        <p:blipFill rotWithShape="1">
          <a:blip r:embed="rId4">
            <a:alphaModFix/>
          </a:blip>
          <a:srcRect b="0" l="0" r="0" t="0"/>
          <a:stretch/>
        </p:blipFill>
        <p:spPr>
          <a:xfrm rot="625128">
            <a:off x="1325710" y="2516977"/>
            <a:ext cx="5875938" cy="1893248"/>
          </a:xfrm>
          <a:prstGeom prst="rect">
            <a:avLst/>
          </a:prstGeom>
          <a:noFill/>
          <a:ln>
            <a:noFill/>
          </a:ln>
        </p:spPr>
      </p:pic>
      <p:sp>
        <p:nvSpPr>
          <p:cNvPr id="5386" name="Google Shape;5386;p742"/>
          <p:cNvSpPr txBox="1"/>
          <p:nvPr>
            <p:ph idx="1" type="body"/>
          </p:nvPr>
        </p:nvSpPr>
        <p:spPr>
          <a:xfrm>
            <a:off x="181525" y="872623"/>
            <a:ext cx="2276100" cy="192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 </a:t>
            </a:r>
            <a:r>
              <a:rPr lang="zh-CN" sz="4000" u="sng">
                <a:solidFill>
                  <a:schemeClr val="hlink"/>
                </a:solidFill>
                <a:hlinkClick r:id="rId5"/>
              </a:rPr>
              <a:t>Baffles</a:t>
            </a:r>
            <a:endParaRPr/>
          </a:p>
          <a:p>
            <a:pPr indent="0" lvl="0" marL="0" rtl="0" algn="l">
              <a:lnSpc>
                <a:spcPct val="100000"/>
              </a:lnSpc>
              <a:spcBef>
                <a:spcPts val="600"/>
              </a:spcBef>
              <a:spcAft>
                <a:spcPts val="0"/>
              </a:spcAft>
              <a:buSzPts val="3000"/>
              <a:buNone/>
            </a:pPr>
            <a:r>
              <a:rPr lang="zh-CN" sz="1600"/>
              <a:t>-- </a:t>
            </a:r>
            <a:r>
              <a:rPr lang="zh-CN" u="sng">
                <a:solidFill>
                  <a:schemeClr val="hlink"/>
                </a:solidFill>
                <a:hlinkClick r:id="rId6"/>
              </a:rPr>
              <a:t>Unifont</a:t>
            </a:r>
            <a:endParaRPr/>
          </a:p>
          <a:p>
            <a:pPr indent="0" lvl="0" marL="0" rtl="0" algn="l">
              <a:lnSpc>
                <a:spcPct val="100000"/>
              </a:lnSpc>
              <a:spcBef>
                <a:spcPts val="600"/>
              </a:spcBef>
              <a:spcAft>
                <a:spcPts val="0"/>
              </a:spcAft>
              <a:buSzPts val="3000"/>
              <a:buNone/>
            </a:pPr>
            <a:r>
              <a:rPr lang="zh-CN" sz="1000"/>
              <a:t>-- Lizards</a:t>
            </a:r>
            <a:endParaRPr/>
          </a:p>
          <a:p>
            <a:pPr indent="0" lvl="0" marL="0" rtl="0" algn="l">
              <a:lnSpc>
                <a:spcPct val="100000"/>
              </a:lnSpc>
              <a:spcBef>
                <a:spcPts val="600"/>
              </a:spcBef>
              <a:spcAft>
                <a:spcPts val="0"/>
              </a:spcAft>
              <a:buSzPts val="3000"/>
              <a:buNone/>
            </a:pPr>
            <a:r>
              <a:rPr lang="zh-CN" sz="2000"/>
              <a:t>-- BPC</a:t>
            </a:r>
            <a:endParaRPr/>
          </a:p>
        </p:txBody>
      </p:sp>
      <p:pic>
        <p:nvPicPr>
          <p:cNvPr id="5387" name="Google Shape;5387;p742"/>
          <p:cNvPicPr preferRelativeResize="0"/>
          <p:nvPr/>
        </p:nvPicPr>
        <p:blipFill rotWithShape="1">
          <a:blip r:embed="rId7">
            <a:alphaModFix/>
          </a:blip>
          <a:srcRect b="0" l="0" r="0" t="0"/>
          <a:stretch/>
        </p:blipFill>
        <p:spPr>
          <a:xfrm rot="-121418">
            <a:off x="587813" y="2621100"/>
            <a:ext cx="2500198" cy="2282804"/>
          </a:xfrm>
          <a:prstGeom prst="rect">
            <a:avLst/>
          </a:prstGeom>
          <a:noFill/>
          <a:ln>
            <a:noFill/>
          </a:ln>
        </p:spPr>
      </p:pic>
      <p:pic>
        <p:nvPicPr>
          <p:cNvPr id="5388" name="Google Shape;5388;p742"/>
          <p:cNvPicPr preferRelativeResize="0"/>
          <p:nvPr/>
        </p:nvPicPr>
        <p:blipFill rotWithShape="1">
          <a:blip r:embed="rId8">
            <a:alphaModFix/>
          </a:blip>
          <a:srcRect b="0" l="0" r="0" t="0"/>
          <a:stretch/>
        </p:blipFill>
        <p:spPr>
          <a:xfrm rot="245">
            <a:off x="3267857" y="974557"/>
            <a:ext cx="3937625" cy="2016950"/>
          </a:xfrm>
          <a:prstGeom prst="rect">
            <a:avLst/>
          </a:prstGeom>
          <a:noFill/>
          <a:ln>
            <a:noFill/>
          </a:ln>
        </p:spPr>
      </p:pic>
      <p:pic>
        <p:nvPicPr>
          <p:cNvPr id="5389" name="Google Shape;5389;p742"/>
          <p:cNvPicPr preferRelativeResize="0"/>
          <p:nvPr/>
        </p:nvPicPr>
        <p:blipFill rotWithShape="1">
          <a:blip r:embed="rId9">
            <a:alphaModFix/>
          </a:blip>
          <a:srcRect b="0" l="0" r="0" t="0"/>
          <a:stretch/>
        </p:blipFill>
        <p:spPr>
          <a:xfrm>
            <a:off x="5947657" y="3462763"/>
            <a:ext cx="1524070" cy="1543975"/>
          </a:xfrm>
          <a:prstGeom prst="rect">
            <a:avLst/>
          </a:prstGeom>
          <a:noFill/>
          <a:ln>
            <a:noFill/>
          </a:ln>
        </p:spPr>
      </p:pic>
      <p:pic>
        <p:nvPicPr>
          <p:cNvPr id="5390" name="Google Shape;5390;p742"/>
          <p:cNvPicPr preferRelativeResize="0"/>
          <p:nvPr/>
        </p:nvPicPr>
        <p:blipFill rotWithShape="1">
          <a:blip r:embed="rId10">
            <a:alphaModFix/>
          </a:blip>
          <a:srcRect b="0" l="0" r="0" t="0"/>
          <a:stretch/>
        </p:blipFill>
        <p:spPr>
          <a:xfrm>
            <a:off x="3775957" y="4221956"/>
            <a:ext cx="1628775" cy="921544"/>
          </a:xfrm>
          <a:prstGeom prst="rect">
            <a:avLst/>
          </a:prstGeom>
          <a:noFill/>
          <a:ln>
            <a:noFill/>
          </a:ln>
        </p:spPr>
      </p:pic>
      <p:pic>
        <p:nvPicPr>
          <p:cNvPr id="5391" name="Google Shape;5391;p742"/>
          <p:cNvPicPr preferRelativeResize="0"/>
          <p:nvPr/>
        </p:nvPicPr>
        <p:blipFill rotWithShape="1">
          <a:blip r:embed="rId11">
            <a:alphaModFix/>
          </a:blip>
          <a:srcRect b="0" l="0" r="0" t="0"/>
          <a:stretch/>
        </p:blipFill>
        <p:spPr>
          <a:xfrm>
            <a:off x="0" y="4294817"/>
            <a:ext cx="1628775" cy="921544"/>
          </a:xfrm>
          <a:prstGeom prst="rect">
            <a:avLst/>
          </a:prstGeom>
          <a:noFill/>
          <a:ln>
            <a:noFill/>
          </a:ln>
        </p:spPr>
      </p:pic>
      <p:pic>
        <p:nvPicPr>
          <p:cNvPr id="5392" name="Google Shape;5392;p742"/>
          <p:cNvPicPr preferRelativeResize="0"/>
          <p:nvPr/>
        </p:nvPicPr>
        <p:blipFill rotWithShape="1">
          <a:blip r:embed="rId12">
            <a:alphaModFix/>
          </a:blip>
          <a:srcRect b="0" l="0" r="0" t="0"/>
          <a:stretch/>
        </p:blipFill>
        <p:spPr>
          <a:xfrm rot="-675106">
            <a:off x="2036305" y="4085194"/>
            <a:ext cx="1628775" cy="921544"/>
          </a:xfrm>
          <a:prstGeom prst="rect">
            <a:avLst/>
          </a:prstGeom>
          <a:noFill/>
          <a:ln>
            <a:noFill/>
          </a:ln>
        </p:spPr>
      </p:pic>
      <p:pic>
        <p:nvPicPr>
          <p:cNvPr id="5393" name="Google Shape;5393;p742"/>
          <p:cNvPicPr preferRelativeResize="0"/>
          <p:nvPr/>
        </p:nvPicPr>
        <p:blipFill rotWithShape="1">
          <a:blip r:embed="rId13">
            <a:alphaModFix/>
          </a:blip>
          <a:srcRect b="0" l="0" r="0" t="0"/>
          <a:stretch/>
        </p:blipFill>
        <p:spPr>
          <a:xfrm>
            <a:off x="7441458" y="4810429"/>
            <a:ext cx="1391206" cy="44737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7" name="Shape 5397"/>
        <p:cNvGrpSpPr/>
        <p:nvPr/>
      </p:nvGrpSpPr>
      <p:grpSpPr>
        <a:xfrm>
          <a:off x="0" y="0"/>
          <a:ext cx="0" cy="0"/>
          <a:chOff x="0" y="0"/>
          <a:chExt cx="0" cy="0"/>
        </a:xfrm>
      </p:grpSpPr>
      <p:sp>
        <p:nvSpPr>
          <p:cNvPr id="5398" name="Google Shape;5398;p743"/>
          <p:cNvSpPr txBox="1"/>
          <p:nvPr>
            <p:ph type="title"/>
          </p:nvPr>
        </p:nvSpPr>
        <p:spPr>
          <a:xfrm>
            <a:off x="0" y="0"/>
            <a:ext cx="9194400" cy="98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lang="zh-CN" sz="3000">
                <a:solidFill>
                  <a:srgbClr val="461060"/>
                </a:solidFill>
                <a:latin typeface="Courier New"/>
                <a:ea typeface="Courier New"/>
                <a:cs typeface="Courier New"/>
                <a:sym typeface="Courier New"/>
              </a:rPr>
              <a:t>&gt;&gt;&gt; 1 + 1 # the python command line</a:t>
            </a:r>
            <a:endParaRPr b="0" sz="3000">
              <a:latin typeface="Courier New"/>
              <a:ea typeface="Courier New"/>
              <a:cs typeface="Courier New"/>
              <a:sym typeface="Courier New"/>
            </a:endParaRPr>
          </a:p>
          <a:p>
            <a:pPr indent="0" lvl="0" marL="0" rtl="0" algn="l">
              <a:lnSpc>
                <a:spcPct val="100000"/>
              </a:lnSpc>
              <a:spcBef>
                <a:spcPts val="0"/>
              </a:spcBef>
              <a:spcAft>
                <a:spcPts val="0"/>
              </a:spcAft>
              <a:buSzPts val="3600"/>
              <a:buNone/>
            </a:pPr>
            <a:r>
              <a:rPr b="0" lang="zh-CN" sz="3000">
                <a:solidFill>
                  <a:srgbClr val="5A27C4"/>
                </a:solidFill>
                <a:latin typeface="Courier New"/>
                <a:ea typeface="Courier New"/>
                <a:cs typeface="Courier New"/>
                <a:sym typeface="Courier New"/>
              </a:rPr>
              <a:t>2</a:t>
            </a:r>
            <a:endParaRPr b="0" sz="3000">
              <a:latin typeface="Courier New"/>
              <a:ea typeface="Courier New"/>
              <a:cs typeface="Courier New"/>
              <a:sym typeface="Courier New"/>
            </a:endParaRPr>
          </a:p>
        </p:txBody>
      </p:sp>
      <p:sp>
        <p:nvSpPr>
          <p:cNvPr id="5399" name="Google Shape;5399;p743"/>
          <p:cNvSpPr txBox="1"/>
          <p:nvPr>
            <p:ph idx="1" type="body"/>
          </p:nvPr>
        </p:nvSpPr>
        <p:spPr>
          <a:xfrm>
            <a:off x="457200" y="980458"/>
            <a:ext cx="8229600" cy="415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a:t>
            </a:r>
            <a:r>
              <a:rPr lang="zh-CN" sz="2400">
                <a:solidFill>
                  <a:srgbClr val="783F04"/>
                </a:solidFill>
                <a:latin typeface="Courier New"/>
                <a:ea typeface="Courier New"/>
                <a:cs typeface="Courier New"/>
                <a:sym typeface="Courier New"/>
              </a:rPr>
              <a:t># this is a comment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1 + 1   </a:t>
            </a:r>
            <a:r>
              <a:rPr lang="zh-CN" sz="2400">
                <a:solidFill>
                  <a:srgbClr val="783F04"/>
                </a:solidFill>
                <a:latin typeface="Courier New"/>
                <a:ea typeface="Courier New"/>
                <a:cs typeface="Courier New"/>
                <a:sym typeface="Courier New"/>
              </a:rPr>
              <a:t># result is printed</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_ </a:t>
            </a:r>
            <a:r>
              <a:rPr lang="zh-CN" sz="2400">
                <a:solidFill>
                  <a:srgbClr val="783F04"/>
                </a:solidFill>
                <a:latin typeface="Courier New"/>
                <a:ea typeface="Courier New"/>
                <a:cs typeface="Courier New"/>
                <a:sym typeface="Courier New"/>
              </a:rPr>
              <a:t># underscore is previous result</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2</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x = 1 + 1 </a:t>
            </a:r>
            <a:r>
              <a:rPr lang="zh-CN" sz="2400">
                <a:solidFill>
                  <a:srgbClr val="783F04"/>
                </a:solidFill>
                <a:latin typeface="Courier New"/>
                <a:ea typeface="Courier New"/>
                <a:cs typeface="Courier New"/>
                <a:sym typeface="Courier New"/>
              </a:rPr>
              <a:t># nothing prints</a:t>
            </a:r>
            <a:endParaRPr sz="2400">
              <a:solidFill>
                <a:srgbClr val="783F04"/>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s = </a:t>
            </a:r>
            <a:r>
              <a:rPr lang="zh-CN" sz="2400">
                <a:solidFill>
                  <a:srgbClr val="CC0000"/>
                </a:solidFill>
                <a:latin typeface="Courier New"/>
                <a:ea typeface="Courier New"/>
                <a:cs typeface="Courier New"/>
                <a:sym typeface="Courier New"/>
              </a:rPr>
              <a:t>'Hello World'</a:t>
            </a:r>
            <a:endParaRPr sz="2400">
              <a:solidFill>
                <a:srgbClr val="CC0000"/>
              </a:solidFill>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print 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Hello World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&gt;&gt;&gt; dir(s) # listing of s attributes</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400" name="Google Shape;5400;p743"/>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4" name="Shape 5404"/>
        <p:cNvGrpSpPr/>
        <p:nvPr/>
      </p:nvGrpSpPr>
      <p:grpSpPr>
        <a:xfrm>
          <a:off x="0" y="0"/>
          <a:ext cx="0" cy="0"/>
          <a:chOff x="0" y="0"/>
          <a:chExt cx="0" cy="0"/>
        </a:xfrm>
      </p:grpSpPr>
      <p:pic>
        <p:nvPicPr>
          <p:cNvPr id="5405" name="Google Shape;5405;p744"/>
          <p:cNvPicPr preferRelativeResize="0"/>
          <p:nvPr/>
        </p:nvPicPr>
        <p:blipFill rotWithShape="1">
          <a:blip r:embed="rId3">
            <a:alphaModFix/>
          </a:blip>
          <a:srcRect b="0" l="0" r="0" t="0"/>
          <a:stretch/>
        </p:blipFill>
        <p:spPr>
          <a:xfrm>
            <a:off x="2002288" y="2571506"/>
            <a:ext cx="3570399" cy="2468858"/>
          </a:xfrm>
          <a:prstGeom prst="rect">
            <a:avLst/>
          </a:prstGeom>
          <a:noFill/>
          <a:ln>
            <a:noFill/>
          </a:ln>
        </p:spPr>
      </p:pic>
      <p:sp>
        <p:nvSpPr>
          <p:cNvPr id="5406" name="Google Shape;5406;p744"/>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01211A"/>
                </a:solidFill>
              </a:rPr>
              <a:t>PyDoc Server</a:t>
            </a:r>
            <a:endParaRPr/>
          </a:p>
        </p:txBody>
      </p:sp>
      <p:sp>
        <p:nvSpPr>
          <p:cNvPr id="5407" name="Google Shape;5407;p744"/>
          <p:cNvSpPr txBox="1"/>
          <p:nvPr>
            <p:ph idx="1" type="body"/>
          </p:nvPr>
        </p:nvSpPr>
        <p:spPr>
          <a:xfrm>
            <a:off x="457200" y="1200150"/>
            <a:ext cx="8229600" cy="187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From the command line: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justin@ubuntu:~/tmp$ pydoc -p 8888</a:t>
            </a:r>
            <a:br>
              <a:rPr lang="zh-CN" sz="2400">
                <a:latin typeface="Courier New"/>
                <a:ea typeface="Courier New"/>
                <a:cs typeface="Courier New"/>
                <a:sym typeface="Courier New"/>
              </a:rPr>
            </a:br>
            <a:r>
              <a:rPr lang="zh-CN" sz="2400">
                <a:latin typeface="Courier New"/>
                <a:ea typeface="Courier New"/>
                <a:cs typeface="Courier New"/>
                <a:sym typeface="Courier New"/>
              </a:rPr>
              <a:t>pydoc server ready at http://localhost:8888/</a:t>
            </a:r>
            <a:br>
              <a:rPr lang="zh-CN" sz="2400">
                <a:latin typeface="Courier New"/>
                <a:ea typeface="Courier New"/>
                <a:cs typeface="Courier New"/>
                <a:sym typeface="Courier New"/>
              </a:rPr>
            </a:br>
            <a:endParaRPr/>
          </a:p>
        </p:txBody>
      </p:sp>
      <p:pic>
        <p:nvPicPr>
          <p:cNvPr id="5408" name="Google Shape;5408;p744"/>
          <p:cNvPicPr preferRelativeResize="0"/>
          <p:nvPr/>
        </p:nvPicPr>
        <p:blipFill rotWithShape="1">
          <a:blip r:embed="rId4">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2" name="Shape 5412"/>
        <p:cNvGrpSpPr/>
        <p:nvPr/>
      </p:nvGrpSpPr>
      <p:grpSpPr>
        <a:xfrm>
          <a:off x="0" y="0"/>
          <a:ext cx="0" cy="0"/>
          <a:chOff x="0" y="0"/>
          <a:chExt cx="0" cy="0"/>
        </a:xfrm>
      </p:grpSpPr>
      <p:sp>
        <p:nvSpPr>
          <p:cNvPr id="5413" name="Google Shape;5413;p745"/>
          <p:cNvSpPr txBox="1"/>
          <p:nvPr>
            <p:ph type="title"/>
          </p:nvPr>
        </p:nvSpPr>
        <p:spPr>
          <a:xfrm>
            <a:off x="457200" y="154484"/>
            <a:ext cx="8229600" cy="6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A simple GUI</a:t>
            </a:r>
            <a:endParaRPr/>
          </a:p>
        </p:txBody>
      </p:sp>
      <p:sp>
        <p:nvSpPr>
          <p:cNvPr id="5414" name="Google Shape;5414;p745"/>
          <p:cNvSpPr txBox="1"/>
          <p:nvPr>
            <p:ph idx="1" type="body"/>
          </p:nvPr>
        </p:nvSpPr>
        <p:spPr>
          <a:xfrm>
            <a:off x="457200" y="1200150"/>
            <a:ext cx="8229600" cy="33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1200">
                <a:latin typeface="Courier New"/>
                <a:ea typeface="Courier New"/>
                <a:cs typeface="Courier New"/>
                <a:sym typeface="Courier New"/>
              </a:rPr>
              <a:t>import Tkinter</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4000">
                <a:latin typeface="Courier New"/>
                <a:ea typeface="Courier New"/>
                <a:cs typeface="Courier New"/>
                <a:sym typeface="Courier New"/>
              </a:rPr>
              <a:t>def clicked():</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000">
                <a:latin typeface="Courier New"/>
                <a:ea typeface="Courier New"/>
                <a:cs typeface="Courier New"/>
                <a:sym typeface="Courier New"/>
              </a:rPr>
              <a:t>   print 'Click'</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br>
              <a:rPr lang="zh-CN" sz="2400">
                <a:latin typeface="Courier New"/>
                <a:ea typeface="Courier New"/>
                <a:cs typeface="Courier New"/>
                <a:sym typeface="Courier New"/>
              </a:rPr>
            </a:br>
            <a:r>
              <a:rPr lang="zh-CN" sz="2400">
                <a:latin typeface="Courier New"/>
                <a:ea typeface="Courier New"/>
                <a:cs typeface="Courier New"/>
                <a:sym typeface="Courier New"/>
              </a:rPr>
              <a:t>tk = Tkinter.Tk()</a:t>
            </a:r>
            <a:br>
              <a:rPr lang="zh-CN" sz="2400">
                <a:latin typeface="Courier New"/>
                <a:ea typeface="Courier New"/>
                <a:cs typeface="Courier New"/>
                <a:sym typeface="Courier New"/>
              </a:rPr>
            </a:br>
            <a:r>
              <a:rPr lang="zh-CN" sz="4000">
                <a:latin typeface="Courier New"/>
                <a:ea typeface="Courier New"/>
                <a:cs typeface="Courier New"/>
                <a:sym typeface="Courier New"/>
              </a:rPr>
              <a:t>b = Tkinter.Button(tk, text='Click Me!',</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rPr lang="zh-CN" sz="2400">
                <a:latin typeface="Courier New"/>
                <a:ea typeface="Courier New"/>
                <a:cs typeface="Courier New"/>
                <a:sym typeface="Courier New"/>
              </a:rPr>
              <a:t>                   command=clicked)</a:t>
            </a:r>
            <a:br>
              <a:rPr lang="zh-CN" sz="2400">
                <a:latin typeface="Courier New"/>
                <a:ea typeface="Courier New"/>
                <a:cs typeface="Courier New"/>
                <a:sym typeface="Courier New"/>
              </a:rPr>
            </a:br>
            <a:r>
              <a:rPr lang="zh-CN" sz="1200">
                <a:latin typeface="Courier New"/>
                <a:ea typeface="Courier New"/>
                <a:cs typeface="Courier New"/>
                <a:sym typeface="Courier New"/>
              </a:rPr>
              <a:t>b.pack()</a:t>
            </a:r>
            <a:br>
              <a:rPr lang="zh-CN" sz="2400">
                <a:latin typeface="Courier New"/>
                <a:ea typeface="Courier New"/>
                <a:cs typeface="Courier New"/>
                <a:sym typeface="Courier New"/>
              </a:rPr>
            </a:br>
            <a:r>
              <a:rPr lang="zh-CN" sz="2400">
                <a:latin typeface="Courier New"/>
                <a:ea typeface="Courier New"/>
                <a:cs typeface="Courier New"/>
                <a:sym typeface="Courier New"/>
              </a:rPr>
              <a:t>tk.mainloop()</a:t>
            </a:r>
            <a:endParaRPr sz="2400">
              <a:latin typeface="Courier New"/>
              <a:ea typeface="Courier New"/>
              <a:cs typeface="Courier New"/>
              <a:sym typeface="Courier New"/>
            </a:endParaRPr>
          </a:p>
          <a:p>
            <a:pPr indent="0" lvl="0" marL="0" rtl="0" algn="l">
              <a:lnSpc>
                <a:spcPct val="100000"/>
              </a:lnSpc>
              <a:spcBef>
                <a:spcPts val="600"/>
              </a:spcBef>
              <a:spcAft>
                <a:spcPts val="0"/>
              </a:spcAft>
              <a:buSzPts val="3000"/>
              <a:buNone/>
            </a:pPr>
            <a:r>
              <a:t/>
            </a:r>
            <a:endParaRPr/>
          </a:p>
        </p:txBody>
      </p:sp>
      <p:pic>
        <p:nvPicPr>
          <p:cNvPr id="5415" name="Google Shape;5415;p745"/>
          <p:cNvPicPr preferRelativeResize="0"/>
          <p:nvPr/>
        </p:nvPicPr>
        <p:blipFill rotWithShape="1">
          <a:blip r:embed="rId3">
            <a:alphaModFix/>
          </a:blip>
          <a:srcRect b="0" l="0" r="0" t="0"/>
          <a:stretch/>
        </p:blipFill>
        <p:spPr>
          <a:xfrm>
            <a:off x="7289058" y="4696129"/>
            <a:ext cx="1391206" cy="4473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0" name="Shape 3720"/>
        <p:cNvGrpSpPr/>
        <p:nvPr/>
      </p:nvGrpSpPr>
      <p:grpSpPr>
        <a:xfrm>
          <a:off x="0" y="0"/>
          <a:ext cx="0" cy="0"/>
          <a:chOff x="0" y="0"/>
          <a:chExt cx="0" cy="0"/>
        </a:xfrm>
      </p:grpSpPr>
      <p:sp>
        <p:nvSpPr>
          <p:cNvPr id="3721" name="Google Shape;3721;p575"/>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lang="zh-CN"/>
              <a:t>Theme 2: Accessibility to applied researchers</a:t>
            </a:r>
            <a:endParaRPr/>
          </a:p>
        </p:txBody>
      </p:sp>
      <p:sp>
        <p:nvSpPr>
          <p:cNvPr id="3722" name="Google Shape;3722;p575"/>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SzPts val="700"/>
              <a:buNone/>
            </a:pPr>
            <a:fld id="{00000000-1234-1234-1234-123412341234}" type="slidenum">
              <a:rPr lang="zh-CN"/>
              <a:t>‹#›</a:t>
            </a:fld>
            <a:endParaRPr/>
          </a:p>
        </p:txBody>
      </p:sp>
      <p:sp>
        <p:nvSpPr>
          <p:cNvPr id="3723" name="Google Shape;3723;p575"/>
          <p:cNvSpPr txBox="1"/>
          <p:nvPr/>
        </p:nvSpPr>
        <p:spPr>
          <a:xfrm>
            <a:off x="859154" y="1291927"/>
            <a:ext cx="7187100" cy="3302400"/>
          </a:xfrm>
          <a:prstGeom prst="rect">
            <a:avLst/>
          </a:prstGeom>
          <a:noFill/>
          <a:ln>
            <a:noFill/>
          </a:ln>
        </p:spPr>
        <p:txBody>
          <a:bodyPr anchorCtr="0" anchor="t" bIns="0" lIns="0" spcFirstLastPara="1" rIns="0" wrap="square" tIns="23825">
            <a:spAutoFit/>
          </a:bodyPr>
          <a:lstStyle/>
          <a:p>
            <a:pPr indent="-209550" lvl="0" marL="215900" marR="43180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Research describing new methods often does not offer access to applied researchers</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Create bespoke scripts for specific analyses</a:t>
            </a:r>
            <a:endParaRPr b="0" i="0" sz="1800" u="none" cap="none" strike="noStrike">
              <a:solidFill>
                <a:srgbClr val="000000"/>
              </a:solidFill>
              <a:latin typeface="Tahoma"/>
              <a:ea typeface="Tahoma"/>
              <a:cs typeface="Tahoma"/>
              <a:sym typeface="Tahoma"/>
            </a:endParaRPr>
          </a:p>
          <a:p>
            <a:pPr indent="-127000" lvl="1" marL="520700" marR="0" rtl="0" algn="l">
              <a:lnSpc>
                <a:spcPct val="1000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Describe estimation algorithms, but do not provide code</a:t>
            </a:r>
            <a:endParaRPr b="0" i="0" sz="1800" u="none" cap="none" strike="noStrike">
              <a:solidFill>
                <a:srgbClr val="000000"/>
              </a:solidFill>
              <a:latin typeface="Tahoma"/>
              <a:ea typeface="Tahoma"/>
              <a:cs typeface="Tahoma"/>
              <a:sym typeface="Tahoma"/>
            </a:endParaRPr>
          </a:p>
          <a:p>
            <a:pPr indent="-209550" lvl="0" marL="215900" marR="0" rtl="0" algn="l">
              <a:lnSpc>
                <a:spcPct val="117500"/>
              </a:lnSpc>
              <a:spcBef>
                <a:spcPts val="18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Applied researchers may not have expertise to create their own implementation of methods</a:t>
            </a:r>
            <a:endParaRPr b="0" i="0" sz="2100" u="none" cap="none" strike="noStrike">
              <a:solidFill>
                <a:srgbClr val="000000"/>
              </a:solidFill>
              <a:latin typeface="Tahoma"/>
              <a:ea typeface="Tahoma"/>
              <a:cs typeface="Tahoma"/>
              <a:sym typeface="Tahoma"/>
            </a:endParaRPr>
          </a:p>
          <a:p>
            <a:pPr indent="-209550" lvl="0" marL="215900" marR="254000" rtl="0" algn="l">
              <a:lnSpc>
                <a:spcPct val="1175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This creates a gap between the state of research and the state of practice</a:t>
            </a:r>
            <a:endParaRPr b="0" i="0" sz="2100" u="none" cap="none" strike="noStrike">
              <a:solidFill>
                <a:srgbClr val="000000"/>
              </a:solidFill>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2" name="Shape 5422"/>
        <p:cNvGrpSpPr/>
        <p:nvPr/>
      </p:nvGrpSpPr>
      <p:grpSpPr>
        <a:xfrm>
          <a:off x="0" y="0"/>
          <a:ext cx="0" cy="0"/>
          <a:chOff x="0" y="0"/>
          <a:chExt cx="0" cy="0"/>
        </a:xfrm>
      </p:grpSpPr>
      <p:sp>
        <p:nvSpPr>
          <p:cNvPr id="5423" name="Google Shape;5423;p746"/>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4000"/>
              <a:buFont typeface="Arial"/>
              <a:buNone/>
            </a:pPr>
            <a:r>
              <a:rPr b="1" i="1" lang="zh-CN" sz="4000" u="none" cap="none" strike="noStrike">
                <a:solidFill>
                  <a:srgbClr val="FFFFFF"/>
                </a:solidFill>
                <a:latin typeface="Arial"/>
                <a:ea typeface="Arial"/>
                <a:cs typeface="Arial"/>
                <a:sym typeface="Arial"/>
              </a:rPr>
              <a:t>What is PLACENTA PREVIA?</a:t>
            </a:r>
            <a:endParaRPr b="0" i="0" sz="1500" u="none" cap="none" strike="noStrike">
              <a:solidFill>
                <a:schemeClr val="dk1"/>
              </a:solidFill>
              <a:latin typeface="Arial"/>
              <a:ea typeface="Arial"/>
              <a:cs typeface="Arial"/>
              <a:sym typeface="Arial"/>
            </a:endParaRPr>
          </a:p>
        </p:txBody>
      </p:sp>
      <p:sp>
        <p:nvSpPr>
          <p:cNvPr id="5424" name="Google Shape;5424;p746"/>
          <p:cNvSpPr txBox="1"/>
          <p:nvPr/>
        </p:nvSpPr>
        <p:spPr>
          <a:xfrm>
            <a:off x="414720" y="1409548"/>
            <a:ext cx="7464900" cy="3062100"/>
          </a:xfrm>
          <a:prstGeom prst="rect">
            <a:avLst/>
          </a:prstGeom>
          <a:noFill/>
          <a:ln>
            <a:noFill/>
          </a:ln>
        </p:spPr>
        <p:txBody>
          <a:bodyPr anchorCtr="0" anchor="t" bIns="38000" lIns="76025" spcFirstLastPara="1" rIns="76025" wrap="square" tIns="38000">
            <a:noAutofit/>
          </a:bodyPr>
          <a:lstStyle/>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700"/>
              <a:buFont typeface="Arial"/>
              <a:buNone/>
            </a:pPr>
            <a:r>
              <a:rPr b="0" i="0" lang="zh-CN" sz="2700" u="none" cap="none" strike="noStrike">
                <a:solidFill>
                  <a:srgbClr val="000000"/>
                </a:solidFill>
                <a:latin typeface="Arial"/>
                <a:ea typeface="Arial"/>
                <a:cs typeface="Arial"/>
                <a:sym typeface="Arial"/>
              </a:rPr>
              <a:t> 	The placenta is </a:t>
            </a:r>
            <a:r>
              <a:rPr b="0" i="0" lang="zh-CN" sz="3300" u="none" cap="none" strike="noStrike">
                <a:solidFill>
                  <a:srgbClr val="0084D1"/>
                </a:solidFill>
                <a:latin typeface="Arial"/>
                <a:ea typeface="Arial"/>
                <a:cs typeface="Arial"/>
                <a:sym typeface="Arial"/>
              </a:rPr>
              <a:t>implanted in the lower uterine segment </a:t>
            </a:r>
            <a:r>
              <a:rPr b="0" i="0" lang="zh-CN" sz="2700" u="none" cap="none" strike="noStrike">
                <a:solidFill>
                  <a:srgbClr val="000000"/>
                </a:solidFill>
                <a:latin typeface="Arial"/>
                <a:ea typeface="Arial"/>
                <a:cs typeface="Arial"/>
                <a:sym typeface="Arial"/>
              </a:rPr>
              <a:t>over or near the internal os of the cervix. This </a:t>
            </a:r>
            <a:r>
              <a:rPr b="0" i="0" lang="zh-CN" sz="3300" u="none" cap="none" strike="noStrike">
                <a:solidFill>
                  <a:srgbClr val="0084D1"/>
                </a:solidFill>
                <a:latin typeface="Arial"/>
                <a:ea typeface="Arial"/>
                <a:cs typeface="Arial"/>
                <a:sym typeface="Arial"/>
              </a:rPr>
              <a:t>occurs in 0.005 percent of pregnancies </a:t>
            </a:r>
            <a:r>
              <a:rPr b="0" i="0" lang="zh-CN" sz="2700" u="none" cap="none" strike="noStrike">
                <a:solidFill>
                  <a:srgbClr val="000000"/>
                </a:solidFill>
                <a:latin typeface="Arial"/>
                <a:ea typeface="Arial"/>
                <a:cs typeface="Arial"/>
                <a:sym typeface="Arial"/>
              </a:rPr>
              <a:t>but has a </a:t>
            </a:r>
            <a:r>
              <a:rPr b="0" i="0" lang="zh-CN" sz="3300" u="none" cap="none" strike="noStrike">
                <a:solidFill>
                  <a:srgbClr val="0084D1"/>
                </a:solidFill>
                <a:latin typeface="Arial"/>
                <a:ea typeface="Arial"/>
                <a:cs typeface="Arial"/>
                <a:sym typeface="Arial"/>
              </a:rPr>
              <a:t>re-occurrence rate of 4 to 8 percent.</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1" name="Shape 5431"/>
        <p:cNvGrpSpPr/>
        <p:nvPr/>
      </p:nvGrpSpPr>
      <p:grpSpPr>
        <a:xfrm>
          <a:off x="0" y="0"/>
          <a:ext cx="0" cy="0"/>
          <a:chOff x="0" y="0"/>
          <a:chExt cx="0" cy="0"/>
        </a:xfrm>
      </p:grpSpPr>
      <p:sp>
        <p:nvSpPr>
          <p:cNvPr id="5432" name="Google Shape;5432;p747"/>
          <p:cNvSpPr txBox="1"/>
          <p:nvPr/>
        </p:nvSpPr>
        <p:spPr>
          <a:xfrm>
            <a:off x="414720" y="186859"/>
            <a:ext cx="7464900" cy="7776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0" i="0" lang="zh-CN" sz="3700" u="none" cap="none" strike="noStrike">
                <a:solidFill>
                  <a:srgbClr val="FFFFFF"/>
                </a:solidFill>
                <a:latin typeface="Arial"/>
                <a:ea typeface="Arial"/>
                <a:cs typeface="Arial"/>
                <a:sym typeface="Arial"/>
              </a:rPr>
              <a:t>Pathophysiology of Placenta Previa </a:t>
            </a:r>
            <a:endParaRPr b="0" i="0" sz="1500" u="none" cap="none" strike="noStrike">
              <a:solidFill>
                <a:schemeClr val="dk1"/>
              </a:solidFill>
              <a:latin typeface="Arial"/>
              <a:ea typeface="Arial"/>
              <a:cs typeface="Arial"/>
              <a:sym typeface="Arial"/>
            </a:endParaRPr>
          </a:p>
        </p:txBody>
      </p:sp>
      <p:sp>
        <p:nvSpPr>
          <p:cNvPr id="5433" name="Google Shape;5433;p747"/>
          <p:cNvSpPr txBox="1"/>
          <p:nvPr/>
        </p:nvSpPr>
        <p:spPr>
          <a:xfrm>
            <a:off x="414720" y="1409548"/>
            <a:ext cx="7464900" cy="30621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747"/>
          <p:cNvSpPr txBox="1"/>
          <p:nvPr/>
        </p:nvSpPr>
        <p:spPr>
          <a:xfrm>
            <a:off x="414720" y="186859"/>
            <a:ext cx="7463700" cy="3980400"/>
          </a:xfrm>
          <a:prstGeom prst="rect">
            <a:avLst/>
          </a:prstGeom>
          <a:noFill/>
          <a:ln>
            <a:noFill/>
          </a:ln>
        </p:spPr>
        <p:txBody>
          <a:bodyPr anchorCtr="0" anchor="ctr" bIns="38000" lIns="76025" spcFirstLastPara="1" rIns="76025" wrap="square" tIns="38000">
            <a:noAutofit/>
          </a:bodyPr>
          <a:lstStyle/>
          <a:p>
            <a:pPr indent="0" lvl="0" marL="0" marR="0" rtl="0" algn="just">
              <a:lnSpc>
                <a:spcPct val="102000"/>
              </a:lnSpc>
              <a:spcBef>
                <a:spcPts val="0"/>
              </a:spcBef>
              <a:spcAft>
                <a:spcPts val="0"/>
              </a:spcAft>
              <a:buClr>
                <a:schemeClr val="dk1"/>
              </a:buClr>
              <a:buSzPts val="1600"/>
              <a:buFont typeface="Arial"/>
              <a:buNone/>
            </a:pPr>
            <a:r>
              <a:rPr b="0" i="0" lang="zh-CN" sz="1600" u="sng" cap="none" strike="noStrike">
                <a:solidFill>
                  <a:srgbClr val="FFFFFF"/>
                </a:solidFill>
                <a:latin typeface="Comic Sans MS"/>
                <a:ea typeface="Comic Sans MS"/>
                <a:cs typeface="Comic Sans MS"/>
                <a:sym typeface="Comic Sans MS"/>
              </a:rPr>
              <a:t>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1" i="1" lang="zh-CN" sz="1600" u="sng" cap="none" strike="noStrike">
                <a:solidFill>
                  <a:srgbClr val="FFFFFF"/>
                </a:solidFill>
                <a:latin typeface="Verdana"/>
                <a:ea typeface="Verdana"/>
                <a:cs typeface="Verdana"/>
                <a:sym typeface="Verdana"/>
              </a:rPr>
              <a:t>			No specific cause of placenta previa has yet been found but it is hypothesized to be related to abnormal vascularisation of the endometrium caused by scarring or atrophy from previous trauma, surgery, or infection.</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0" i="0" lang="zh-CN" sz="1600" u="none" cap="none" strike="noStrike">
                <a:solidFill>
                  <a:srgbClr val="FFFFFF"/>
                </a:solidFill>
                <a:latin typeface="Verdana"/>
                <a:ea typeface="Verdana"/>
                <a:cs typeface="Verdana"/>
                <a:sym typeface="Verdana"/>
              </a:rPr>
              <a:t>			In the last trimester of pregnancy the isthmus of the uterus unfolds and forms the lower segment. In a normal pregnancy the placenta does not overlie it, so there is no bleeding. If the placenta does overlie the lower segment, it may shear off and a small section may bleed. This bleeding often starts mildly and may increase as the area of placental separation increases.</a:t>
            </a:r>
            <a:endParaRPr b="0" i="0" sz="1500" u="none" cap="none" strike="noStrike">
              <a:solidFill>
                <a:schemeClr val="dk1"/>
              </a:solidFill>
              <a:latin typeface="Arial"/>
              <a:ea typeface="Arial"/>
              <a:cs typeface="Arial"/>
              <a:sym typeface="Arial"/>
            </a:endParaRPr>
          </a:p>
          <a:p>
            <a:pPr indent="0" lvl="0" marL="0" marR="0" rtl="0" algn="just">
              <a:lnSpc>
                <a:spcPct val="102000"/>
              </a:lnSpc>
              <a:spcBef>
                <a:spcPts val="0"/>
              </a:spcBef>
              <a:spcAft>
                <a:spcPts val="0"/>
              </a:spcAft>
              <a:buClr>
                <a:schemeClr val="dk1"/>
              </a:buClr>
              <a:buSzPts val="1600"/>
              <a:buFont typeface="Arial"/>
              <a:buNone/>
            </a:pPr>
            <a:r>
              <a:rPr b="1" i="1" lang="zh-CN" sz="1600" u="sng" cap="none" strike="noStrike">
                <a:solidFill>
                  <a:srgbClr val="FFFFFF"/>
                </a:solidFill>
                <a:latin typeface="Courier New"/>
                <a:ea typeface="Courier New"/>
                <a:cs typeface="Courier New"/>
                <a:sym typeface="Courier New"/>
              </a:rPr>
              <a:t>			The cotyledons of the maternal surface of the placenta extend into the decidua basalis, which forms a natural cleavage plane between the placenta and the uterine wall. There are interlacing uterine muscle bundles, consisting of tiny myofibrils, around the branches of the uterine arteries that run through the wall of the uterus to the placental area. The placental site is usually located on either the anterior or the posterior uterine wall.The amniotic membranes are adhered to the inner wall of the uterus except where the placenta is located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1" name="Shape 5441"/>
        <p:cNvGrpSpPr/>
        <p:nvPr/>
      </p:nvGrpSpPr>
      <p:grpSpPr>
        <a:xfrm>
          <a:off x="0" y="0"/>
          <a:ext cx="0" cy="0"/>
          <a:chOff x="0" y="0"/>
          <a:chExt cx="0" cy="0"/>
        </a:xfrm>
      </p:grpSpPr>
      <p:sp>
        <p:nvSpPr>
          <p:cNvPr id="5442" name="Google Shape;5442;p748"/>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000"/>
              <a:buFont typeface="Arial"/>
              <a:buNone/>
            </a:pPr>
            <a:r>
              <a:rPr b="1" i="0" lang="zh-CN" sz="3000" u="none" cap="none" strike="noStrike">
                <a:solidFill>
                  <a:srgbClr val="FFFFFF"/>
                </a:solidFill>
                <a:latin typeface="Courier New"/>
                <a:ea typeface="Courier New"/>
                <a:cs typeface="Courier New"/>
                <a:sym typeface="Courier New"/>
              </a:rPr>
              <a:t>MEDICAL/SURGICAL MANAGEMENT</a:t>
            </a:r>
            <a:endParaRPr b="0" i="0" sz="1500" u="none" cap="none" strike="noStrike">
              <a:solidFill>
                <a:schemeClr val="dk1"/>
              </a:solidFill>
              <a:latin typeface="Arial"/>
              <a:ea typeface="Arial"/>
              <a:cs typeface="Arial"/>
              <a:sym typeface="Arial"/>
            </a:endParaRPr>
          </a:p>
        </p:txBody>
      </p:sp>
      <p:sp>
        <p:nvSpPr>
          <p:cNvPr id="5443" name="Google Shape;5443;p748"/>
          <p:cNvSpPr txBox="1"/>
          <p:nvPr/>
        </p:nvSpPr>
        <p:spPr>
          <a:xfrm>
            <a:off x="414720" y="1088754"/>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748"/>
          <p:cNvSpPr txBox="1"/>
          <p:nvPr/>
        </p:nvSpPr>
        <p:spPr>
          <a:xfrm>
            <a:off x="414720" y="622145"/>
            <a:ext cx="7464900" cy="39813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6350" lvl="0" marL="6350" marR="0" rtl="0" algn="ctr">
              <a:lnSpc>
                <a:spcPct val="100000"/>
              </a:lnSpc>
              <a:spcBef>
                <a:spcPts val="700"/>
              </a:spcBef>
              <a:spcAft>
                <a:spcPts val="0"/>
              </a:spcAft>
              <a:buClr>
                <a:schemeClr val="dk1"/>
              </a:buClr>
              <a:buSzPts val="700"/>
              <a:buFont typeface="Arial"/>
              <a:buChar char="●"/>
            </a:pPr>
            <a:r>
              <a:rPr b="1" i="0" lang="zh-CN" sz="2600" u="none" cap="none" strike="noStrike">
                <a:solidFill>
                  <a:srgbClr val="FFFF99"/>
                </a:solidFill>
                <a:latin typeface="Arial"/>
                <a:ea typeface="Arial"/>
                <a:cs typeface="Arial"/>
                <a:sym typeface="Arial"/>
              </a:rPr>
              <a:t>*Transvaginal ultrasound (preferred); also done is a transabdominal ultrasound</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Normal Result:</a:t>
            </a:r>
            <a:r>
              <a:rPr b="0" i="0" lang="zh-CN" sz="2200" u="none" cap="none" strike="noStrike">
                <a:solidFill>
                  <a:srgbClr val="FFFFFF"/>
                </a:solidFill>
                <a:latin typeface="Arial"/>
                <a:ea typeface="Arial"/>
                <a:cs typeface="Arial"/>
                <a:sym typeface="Arial"/>
              </a:rPr>
              <a:t> Placental implantation visualized in fundus of uterus.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Abnormality with condition:</a:t>
            </a:r>
            <a:r>
              <a:rPr b="0" i="0" lang="zh-CN" sz="2200" u="none" cap="none" strike="noStrike">
                <a:solidFill>
                  <a:srgbClr val="FFFFFF"/>
                </a:solidFill>
                <a:latin typeface="Arial"/>
                <a:ea typeface="Arial"/>
                <a:cs typeface="Arial"/>
                <a:sym typeface="Arial"/>
              </a:rPr>
              <a:t> Placental implantation visualized in lower uterine segment.</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200"/>
              <a:buFont typeface="Arial"/>
              <a:buNone/>
            </a:pPr>
            <a:r>
              <a:rPr b="1" i="0" lang="zh-CN" sz="2200" u="none" cap="none" strike="noStrike">
                <a:solidFill>
                  <a:srgbClr val="00CCCC"/>
                </a:solidFill>
                <a:latin typeface="Arial"/>
                <a:ea typeface="Arial"/>
                <a:cs typeface="Arial"/>
                <a:sym typeface="Arial"/>
              </a:rPr>
              <a:t>Explanation: </a:t>
            </a:r>
            <a:r>
              <a:rPr b="0" i="0" lang="zh-CN" sz="2200" u="none" cap="none" strike="noStrike">
                <a:solidFill>
                  <a:srgbClr val="FFFFFF"/>
                </a:solidFill>
                <a:latin typeface="Arial"/>
                <a:ea typeface="Arial"/>
                <a:cs typeface="Arial"/>
                <a:sym typeface="Arial"/>
              </a:rPr>
              <a:t>Visualization of placenta determines location and can rule out other causes of bleeding (e.g., abruption, cervical lesion, excessive show)</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1" name="Shape 5451"/>
        <p:cNvGrpSpPr/>
        <p:nvPr/>
      </p:nvGrpSpPr>
      <p:grpSpPr>
        <a:xfrm>
          <a:off x="0" y="0"/>
          <a:ext cx="0" cy="0"/>
          <a:chOff x="0" y="0"/>
          <a:chExt cx="0" cy="0"/>
        </a:xfrm>
      </p:grpSpPr>
      <p:sp>
        <p:nvSpPr>
          <p:cNvPr id="5452" name="Google Shape;5452;p749"/>
          <p:cNvSpPr txBox="1"/>
          <p:nvPr/>
        </p:nvSpPr>
        <p:spPr>
          <a:xfrm>
            <a:off x="414720" y="88569"/>
            <a:ext cx="7464900" cy="9741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0"/>
              </a:spcBef>
              <a:spcAft>
                <a:spcPts val="0"/>
              </a:spcAft>
              <a:buClr>
                <a:schemeClr val="dk1"/>
              </a:buClr>
              <a:buSzPts val="3700"/>
              <a:buFont typeface="Arial"/>
              <a:buNone/>
            </a:pPr>
            <a:r>
              <a:rPr b="1" i="0" lang="zh-CN" sz="3700" u="none" cap="none" strike="noStrike">
                <a:solidFill>
                  <a:srgbClr val="FFFFFF"/>
                </a:solidFill>
                <a:latin typeface="Arial"/>
                <a:ea typeface="Arial"/>
                <a:cs typeface="Arial"/>
                <a:sym typeface="Arial"/>
              </a:rPr>
              <a:t>MEDICAL/SURGICAL MANAGEMENT</a:t>
            </a:r>
            <a:endParaRPr b="0" i="0" sz="1500" u="none" cap="none" strike="noStrike">
              <a:solidFill>
                <a:schemeClr val="dk1"/>
              </a:solidFill>
              <a:latin typeface="Arial"/>
              <a:ea typeface="Arial"/>
              <a:cs typeface="Arial"/>
              <a:sym typeface="Arial"/>
            </a:endParaRPr>
          </a:p>
        </p:txBody>
      </p:sp>
      <p:sp>
        <p:nvSpPr>
          <p:cNvPr id="5453" name="Google Shape;5453;p749"/>
          <p:cNvSpPr txBox="1"/>
          <p:nvPr/>
        </p:nvSpPr>
        <p:spPr>
          <a:xfrm>
            <a:off x="414720" y="1244291"/>
            <a:ext cx="3643200" cy="3141900"/>
          </a:xfrm>
          <a:prstGeom prst="rect">
            <a:avLst/>
          </a:prstGeom>
          <a:noFill/>
          <a:ln>
            <a:noFill/>
          </a:ln>
        </p:spPr>
        <p:txBody>
          <a:bodyPr anchorCtr="0" anchor="ctr" bIns="38000" lIns="76025" spcFirstLastPara="1" rIns="76025" wrap="square" tIns="380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749"/>
          <p:cNvSpPr txBox="1"/>
          <p:nvPr/>
        </p:nvSpPr>
        <p:spPr>
          <a:xfrm>
            <a:off x="622080" y="840328"/>
            <a:ext cx="7464900" cy="3981300"/>
          </a:xfrm>
          <a:prstGeom prst="rect">
            <a:avLst/>
          </a:prstGeom>
          <a:noFill/>
          <a:ln>
            <a:noFill/>
          </a:ln>
        </p:spPr>
        <p:txBody>
          <a:bodyPr anchorCtr="0" anchor="ctr" bIns="38000" lIns="76025" spcFirstLastPara="1" rIns="76025" wrap="square" tIns="38000">
            <a:noAutofit/>
          </a:bodyPr>
          <a:lstStyle/>
          <a:p>
            <a:pPr indent="0" lvl="0" marL="0" marR="0" rtl="0" algn="ctr">
              <a:lnSpc>
                <a:spcPct val="100000"/>
              </a:lnSpc>
              <a:spcBef>
                <a:spcPts val="700"/>
              </a:spcBef>
              <a:spcAft>
                <a:spcPts val="0"/>
              </a:spcAft>
              <a:buClr>
                <a:schemeClr val="dk1"/>
              </a:buClr>
              <a:buSzPts val="3000"/>
              <a:buFont typeface="Arial"/>
              <a:buNone/>
            </a:pPr>
            <a:r>
              <a:rPr b="0" i="0" lang="zh-CN" sz="3000" u="none" cap="none" strike="noStrike">
                <a:solidFill>
                  <a:srgbClr val="FFFF99"/>
                </a:solidFill>
                <a:latin typeface="Arial"/>
                <a:ea typeface="Arial"/>
                <a:cs typeface="Arial"/>
                <a:sym typeface="Arial"/>
              </a:rPr>
              <a:t>* Hematocrit (Hct)</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1600"/>
              <a:buFont typeface="Arial"/>
              <a:buNone/>
            </a:pPr>
            <a:r>
              <a:rPr b="1" i="1" lang="zh-CN" sz="1600" u="sng" cap="none" strike="noStrike">
                <a:solidFill>
                  <a:srgbClr val="FFFF99"/>
                </a:solidFill>
                <a:latin typeface="Arial"/>
                <a:ea typeface="Arial"/>
                <a:cs typeface="Arial"/>
                <a:sym typeface="Arial"/>
              </a:rPr>
              <a:t>- to monitor mother's blood volume.</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3000"/>
              <a:buFont typeface="Arial"/>
              <a:buNone/>
            </a:pPr>
            <a:r>
              <a:rPr b="1" i="0" lang="zh-CN" sz="3000" u="none" cap="none" strike="noStrike">
                <a:solidFill>
                  <a:srgbClr val="00CCCC"/>
                </a:solidFill>
                <a:latin typeface="Arial"/>
                <a:ea typeface="Arial"/>
                <a:cs typeface="Arial"/>
                <a:sym typeface="Arial"/>
              </a:rPr>
              <a:t>NORMAL RESULT:</a:t>
            </a:r>
            <a:r>
              <a:rPr b="0" i="0" lang="zh-CN" sz="2300" u="none" cap="none" strike="noStrike">
                <a:solidFill>
                  <a:srgbClr val="FFFFFF"/>
                </a:solidFill>
                <a:latin typeface="Arial"/>
                <a:ea typeface="Arial"/>
                <a:cs typeface="Arial"/>
                <a:sym typeface="Arial"/>
              </a:rPr>
              <a:t> 37%–47%</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300"/>
              <a:buFont typeface="Arial"/>
              <a:buNone/>
            </a:pPr>
            <a:r>
              <a:rPr b="1" i="0" lang="zh-CN" sz="2300" u="none" cap="none" strike="noStrike">
                <a:solidFill>
                  <a:srgbClr val="00CCCC"/>
                </a:solidFill>
                <a:latin typeface="Arial"/>
                <a:ea typeface="Arial"/>
                <a:cs typeface="Arial"/>
                <a:sym typeface="Arial"/>
              </a:rPr>
              <a:t>Abnormality with condition:</a:t>
            </a:r>
            <a:r>
              <a:rPr b="1" i="1" lang="zh-CN" sz="1600" u="sng" cap="none" strike="noStrike">
                <a:solidFill>
                  <a:srgbClr val="FFFFFF"/>
                </a:solidFill>
                <a:latin typeface="Arial"/>
                <a:ea typeface="Arial"/>
                <a:cs typeface="Arial"/>
                <a:sym typeface="Arial"/>
              </a:rPr>
              <a:t> Decreases several hours after significant blood loss has occurred</a:t>
            </a:r>
            <a:endParaRPr b="0" i="0" sz="1500" u="none" cap="none" strike="noStrike">
              <a:solidFill>
                <a:schemeClr val="dk1"/>
              </a:solidFill>
              <a:latin typeface="Arial"/>
              <a:ea typeface="Arial"/>
              <a:cs typeface="Arial"/>
              <a:sym typeface="Arial"/>
            </a:endParaRPr>
          </a:p>
          <a:p>
            <a:pPr indent="-38100" lvl="0" marL="0" marR="0" rtl="0" algn="just">
              <a:lnSpc>
                <a:spcPct val="100000"/>
              </a:lnSpc>
              <a:spcBef>
                <a:spcPts val="700"/>
              </a:spcBef>
              <a:spcAft>
                <a:spcPts val="0"/>
              </a:spcAft>
              <a:buClr>
                <a:schemeClr val="dk1"/>
              </a:buClr>
              <a:buSzPts val="600"/>
              <a:buFont typeface="Arial"/>
              <a:buChar char="●"/>
            </a:pPr>
            <a:r>
              <a:rPr b="1" i="0" lang="zh-CN" sz="2300" u="none" cap="none" strike="noStrike">
                <a:solidFill>
                  <a:srgbClr val="00CCCC"/>
                </a:solidFill>
                <a:latin typeface="Arial"/>
                <a:ea typeface="Arial"/>
                <a:cs typeface="Arial"/>
                <a:sym typeface="Arial"/>
              </a:rPr>
              <a:t>Explanation:</a:t>
            </a:r>
            <a:r>
              <a:rPr b="1" i="0" lang="zh-CN" sz="1200" u="sng" cap="none" strike="noStrike">
                <a:solidFill>
                  <a:srgbClr val="FFFFFF"/>
                </a:solidFill>
                <a:latin typeface="Arial"/>
                <a:ea typeface="Arial"/>
                <a:cs typeface="Arial"/>
                <a:sym typeface="Arial"/>
              </a:rPr>
              <a:t> </a:t>
            </a:r>
            <a:r>
              <a:rPr b="0" i="0" lang="zh-CN" sz="2300" u="none" cap="none" strike="noStrike">
                <a:solidFill>
                  <a:srgbClr val="FFFFFF"/>
                </a:solidFill>
                <a:latin typeface="Arial"/>
                <a:ea typeface="Arial"/>
                <a:cs typeface="Arial"/>
                <a:sym typeface="Arial"/>
              </a:rPr>
              <a:t>Active bleeding causes decrease.</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700"/>
              </a:spcBef>
              <a:spcAft>
                <a:spcPts val="0"/>
              </a:spcAft>
              <a:buClr>
                <a:schemeClr val="dk1"/>
              </a:buClr>
              <a:buSzPts val="2000"/>
              <a:buFont typeface="Arial"/>
              <a:buNone/>
            </a:pPr>
            <a:r>
              <a:rPr b="1" i="1" lang="zh-CN" sz="2000" u="sng" cap="none" strike="noStrike">
                <a:solidFill>
                  <a:srgbClr val="FFFFFF"/>
                </a:solidFill>
                <a:latin typeface="Arial"/>
                <a:ea typeface="Arial"/>
                <a:cs typeface="Arial"/>
                <a:sym typeface="Arial"/>
              </a:rPr>
              <a:t>(Other Tests: Blood type and crossmatch; coagulation studies if bleeding is excessive)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8" name="Shape 5458"/>
        <p:cNvGrpSpPr/>
        <p:nvPr/>
      </p:nvGrpSpPr>
      <p:grpSpPr>
        <a:xfrm>
          <a:off x="0" y="0"/>
          <a:ext cx="0" cy="0"/>
          <a:chOff x="0" y="0"/>
          <a:chExt cx="0" cy="0"/>
        </a:xfrm>
      </p:grpSpPr>
      <p:sp>
        <p:nvSpPr>
          <p:cNvPr id="5459" name="Google Shape;5459;p7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solidFill>
                  <a:schemeClr val="lt1"/>
                </a:solidFill>
              </a:rPr>
              <a:t>Artificial Selection</a:t>
            </a:r>
            <a:endParaRPr>
              <a:solidFill>
                <a:schemeClr val="lt1"/>
              </a:solidFill>
            </a:endParaRPr>
          </a:p>
        </p:txBody>
      </p:sp>
      <p:sp>
        <p:nvSpPr>
          <p:cNvPr id="5460" name="Google Shape;5460;p750"/>
          <p:cNvSpPr txBox="1"/>
          <p:nvPr>
            <p:ph idx="1" type="body"/>
          </p:nvPr>
        </p:nvSpPr>
        <p:spPr>
          <a:xfrm>
            <a:off x="193525" y="1603050"/>
            <a:ext cx="8638800" cy="296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b="1" i="1" lang="zh-CN" u="sng">
                <a:solidFill>
                  <a:srgbClr val="B1FF53"/>
                </a:solidFill>
              </a:rPr>
              <a:t>Darwin noticed a lot of variation in domesticated plants &amp; animals.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i="0" lang="zh-CN" u="none">
                <a:solidFill>
                  <a:srgbClr val="087341"/>
                </a:solidFill>
              </a:rPr>
              <a:t>Domesticated species showed variation in traits that their wild relatives did not</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0" i="0" lang="zh-CN" u="none">
                <a:solidFill>
                  <a:srgbClr val="D36665"/>
                </a:solidFill>
              </a:rPr>
              <a:t>BREEDERS CAN PRODUCE A GREAT AMOUNT OF DIVERSITY.</a:t>
            </a:r>
            <a:endParaRPr>
              <a:solidFill>
                <a:schemeClr val="lt1"/>
              </a:solidFill>
            </a:endParaRPr>
          </a:p>
        </p:txBody>
      </p:sp>
      <p:pic>
        <p:nvPicPr>
          <p:cNvPr descr="Image result for unusual dog breeds" id="5461" name="Google Shape;5461;p750"/>
          <p:cNvPicPr preferRelativeResize="0"/>
          <p:nvPr/>
        </p:nvPicPr>
        <p:blipFill rotWithShape="1">
          <a:blip r:embed="rId3">
            <a:alphaModFix/>
          </a:blip>
          <a:srcRect b="0" l="0" r="0" t="0"/>
          <a:stretch/>
        </p:blipFill>
        <p:spPr>
          <a:xfrm>
            <a:off x="7190725" y="3020375"/>
            <a:ext cx="1953275" cy="2123125"/>
          </a:xfrm>
          <a:prstGeom prst="rect">
            <a:avLst/>
          </a:prstGeom>
          <a:noFill/>
          <a:ln>
            <a:noFill/>
          </a:ln>
        </p:spPr>
      </p:pic>
      <p:pic>
        <p:nvPicPr>
          <p:cNvPr descr="Image result for cow breeds" id="5462" name="Google Shape;5462;p750"/>
          <p:cNvPicPr preferRelativeResize="0"/>
          <p:nvPr/>
        </p:nvPicPr>
        <p:blipFill rotWithShape="1">
          <a:blip r:embed="rId4">
            <a:alphaModFix/>
          </a:blip>
          <a:srcRect b="0" l="0" r="0" t="0"/>
          <a:stretch/>
        </p:blipFill>
        <p:spPr>
          <a:xfrm>
            <a:off x="3553192" y="2683162"/>
            <a:ext cx="2708308" cy="2028350"/>
          </a:xfrm>
          <a:prstGeom prst="rect">
            <a:avLst/>
          </a:prstGeom>
          <a:noFill/>
          <a:ln>
            <a:noFill/>
          </a:ln>
        </p:spPr>
      </p:pic>
      <p:pic>
        <p:nvPicPr>
          <p:cNvPr descr="Image result for corn diversity" id="5463" name="Google Shape;5463;p750"/>
          <p:cNvPicPr preferRelativeResize="0"/>
          <p:nvPr/>
        </p:nvPicPr>
        <p:blipFill rotWithShape="1">
          <a:blip r:embed="rId5">
            <a:alphaModFix/>
          </a:blip>
          <a:srcRect b="0" l="0" r="0" t="0"/>
          <a:stretch/>
        </p:blipFill>
        <p:spPr>
          <a:xfrm>
            <a:off x="122225" y="2825800"/>
            <a:ext cx="2619375" cy="1743075"/>
          </a:xfrm>
          <a:prstGeom prst="rect">
            <a:avLst/>
          </a:prstGeom>
          <a:noFill/>
          <a:ln>
            <a:noFill/>
          </a:ln>
        </p:spPr>
      </p:pic>
      <p:pic>
        <p:nvPicPr>
          <p:cNvPr descr="Image result for rabbit breeds" id="5464" name="Google Shape;5464;p750"/>
          <p:cNvPicPr preferRelativeResize="0"/>
          <p:nvPr/>
        </p:nvPicPr>
        <p:blipFill rotWithShape="1">
          <a:blip r:embed="rId6">
            <a:alphaModFix/>
          </a:blip>
          <a:srcRect b="0" l="0" r="0" t="0"/>
          <a:stretch/>
        </p:blipFill>
        <p:spPr>
          <a:xfrm>
            <a:off x="7548595" y="0"/>
            <a:ext cx="1502325" cy="1603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0">
                                            <p:txEl>
                                              <p:pRg end="0" st="0"/>
                                            </p:txEl>
                                          </p:spTgt>
                                        </p:tgtEl>
                                        <p:attrNameLst>
                                          <p:attrName>style.visibility</p:attrName>
                                        </p:attrNameLst>
                                      </p:cBhvr>
                                      <p:to>
                                        <p:strVal val="visible"/>
                                      </p:to>
                                    </p:set>
                                    <p:animEffect filter="fade" transition="in">
                                      <p:cBhvr>
                                        <p:cTn dur="1000"/>
                                        <p:tgtEl>
                                          <p:spTgt spid="5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0">
                                            <p:txEl>
                                              <p:pRg end="1" st="1"/>
                                            </p:txEl>
                                          </p:spTgt>
                                        </p:tgtEl>
                                        <p:attrNameLst>
                                          <p:attrName>style.visibility</p:attrName>
                                        </p:attrNameLst>
                                      </p:cBhvr>
                                      <p:to>
                                        <p:strVal val="visible"/>
                                      </p:to>
                                    </p:set>
                                    <p:animEffect filter="fade" transition="in">
                                      <p:cBhvr>
                                        <p:cTn dur="1000"/>
                                        <p:tgtEl>
                                          <p:spTgt spid="54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0">
                                            <p:txEl>
                                              <p:pRg end="2" st="2"/>
                                            </p:txEl>
                                          </p:spTgt>
                                        </p:tgtEl>
                                        <p:attrNameLst>
                                          <p:attrName>style.visibility</p:attrName>
                                        </p:attrNameLst>
                                      </p:cBhvr>
                                      <p:to>
                                        <p:strVal val="visible"/>
                                      </p:to>
                                    </p:set>
                                    <p:animEffect filter="fade" transition="in">
                                      <p:cBhvr>
                                        <p:cTn dur="1000"/>
                                        <p:tgtEl>
                                          <p:spTgt spid="546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8" name="Shape 5468"/>
        <p:cNvGrpSpPr/>
        <p:nvPr/>
      </p:nvGrpSpPr>
      <p:grpSpPr>
        <a:xfrm>
          <a:off x="0" y="0"/>
          <a:ext cx="0" cy="0"/>
          <a:chOff x="0" y="0"/>
          <a:chExt cx="0" cy="0"/>
        </a:xfrm>
      </p:grpSpPr>
      <p:sp>
        <p:nvSpPr>
          <p:cNvPr id="5469" name="Google Shape;5469;p751"/>
          <p:cNvSpPr txBox="1"/>
          <p:nvPr>
            <p:ph idx="1" type="body"/>
          </p:nvPr>
        </p:nvSpPr>
        <p:spPr>
          <a:xfrm>
            <a:off x="183325" y="437950"/>
            <a:ext cx="4817700" cy="447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2400">
                <a:solidFill>
                  <a:schemeClr val="lt1"/>
                </a:solidFill>
              </a:rPr>
              <a:t>Targets:</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Compare artificial selection to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Explain the factors Darwin considered in forming the theory of natural selection</a:t>
            </a:r>
            <a:endParaRPr sz="2400">
              <a:solidFill>
                <a:schemeClr val="lt1"/>
              </a:solidFill>
            </a:endParaRPr>
          </a:p>
          <a:p>
            <a:pPr indent="0" lvl="0" marL="0" rtl="0" algn="l">
              <a:lnSpc>
                <a:spcPct val="115000"/>
              </a:lnSpc>
              <a:spcBef>
                <a:spcPts val="1600"/>
              </a:spcBef>
              <a:spcAft>
                <a:spcPts val="0"/>
              </a:spcAft>
              <a:buSzPts val="1400"/>
              <a:buNone/>
            </a:pPr>
            <a:r>
              <a:rPr lang="zh-CN" sz="2400">
                <a:solidFill>
                  <a:schemeClr val="lt1"/>
                </a:solidFill>
              </a:rPr>
              <a:t>Summarize the 4 principles of natural selection</a:t>
            </a:r>
            <a:endParaRPr sz="2400">
              <a:solidFill>
                <a:schemeClr val="lt1"/>
              </a:solidFill>
            </a:endParaRPr>
          </a:p>
          <a:p>
            <a:pPr indent="0" lvl="0" marL="0" rtl="0" algn="l">
              <a:lnSpc>
                <a:spcPct val="115000"/>
              </a:lnSpc>
              <a:spcBef>
                <a:spcPts val="1600"/>
              </a:spcBef>
              <a:spcAft>
                <a:spcPts val="0"/>
              </a:spcAft>
              <a:buSzPts val="1400"/>
              <a:buNone/>
            </a:pPr>
            <a:r>
              <a:t/>
            </a:r>
            <a:endParaRPr sz="2400">
              <a:solidFill>
                <a:schemeClr val="lt1"/>
              </a:solidFill>
            </a:endParaRPr>
          </a:p>
          <a:p>
            <a:pPr indent="0" lvl="0" marL="0" rtl="0" algn="l">
              <a:lnSpc>
                <a:spcPct val="115000"/>
              </a:lnSpc>
              <a:spcBef>
                <a:spcPts val="1600"/>
              </a:spcBef>
              <a:spcAft>
                <a:spcPts val="1600"/>
              </a:spcAft>
              <a:buSzPts val="1400"/>
              <a:buNone/>
            </a:pPr>
            <a:r>
              <a:t/>
            </a:r>
            <a:endParaRPr sz="2400">
              <a:solidFill>
                <a:schemeClr val="lt1"/>
              </a:solidFill>
            </a:endParaRPr>
          </a:p>
        </p:txBody>
      </p:sp>
      <p:sp>
        <p:nvSpPr>
          <p:cNvPr id="5470" name="Google Shape;5470;p751"/>
          <p:cNvSpPr txBox="1"/>
          <p:nvPr>
            <p:ph idx="2" type="body"/>
          </p:nvPr>
        </p:nvSpPr>
        <p:spPr>
          <a:xfrm>
            <a:off x="4888875" y="437950"/>
            <a:ext cx="3943500" cy="44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zh-CN" sz="1000">
                <a:solidFill>
                  <a:srgbClr val="6315AD"/>
                </a:solidFill>
              </a:rPr>
              <a:t>Vocabulary</a:t>
            </a:r>
            <a:endParaRPr sz="2400">
              <a:solidFill>
                <a:schemeClr val="lt1"/>
              </a:solidFill>
            </a:endParaRPr>
          </a:p>
          <a:p>
            <a:pPr indent="0" lvl="0" marL="0" rtl="0" algn="ctr">
              <a:lnSpc>
                <a:spcPct val="115000"/>
              </a:lnSpc>
              <a:spcBef>
                <a:spcPts val="1600"/>
              </a:spcBef>
              <a:spcAft>
                <a:spcPts val="0"/>
              </a:spcAft>
              <a:buSzPts val="1400"/>
              <a:buNone/>
            </a:pPr>
            <a:r>
              <a:t/>
            </a:r>
            <a:endParaRPr sz="2400">
              <a:solidFill>
                <a:schemeClr val="lt1"/>
              </a:solidFill>
            </a:endParaRPr>
          </a:p>
          <a:p>
            <a:pPr indent="0" lvl="0" marL="0" rtl="0" algn="ctr">
              <a:lnSpc>
                <a:spcPct val="115000"/>
              </a:lnSpc>
              <a:spcBef>
                <a:spcPts val="1600"/>
              </a:spcBef>
              <a:spcAft>
                <a:spcPts val="0"/>
              </a:spcAft>
              <a:buSzPts val="1400"/>
              <a:buNone/>
            </a:pPr>
            <a:r>
              <a:rPr lang="zh-CN" sz="3000">
                <a:solidFill>
                  <a:srgbClr val="E931F8"/>
                </a:solidFill>
              </a:rPr>
              <a:t>Artificial selection</a:t>
            </a:r>
            <a:endParaRPr sz="2400">
              <a:solidFill>
                <a:schemeClr val="lt1"/>
              </a:solidFill>
            </a:endParaRPr>
          </a:p>
          <a:p>
            <a:pPr indent="0" lvl="0" marL="0" rtl="0" algn="ctr">
              <a:lnSpc>
                <a:spcPct val="115000"/>
              </a:lnSpc>
              <a:spcBef>
                <a:spcPts val="1600"/>
              </a:spcBef>
              <a:spcAft>
                <a:spcPts val="0"/>
              </a:spcAft>
              <a:buSzPts val="1400"/>
              <a:buNone/>
            </a:pPr>
            <a:r>
              <a:rPr lang="zh-CN" sz="3000">
                <a:solidFill>
                  <a:srgbClr val="FFDE3A"/>
                </a:solidFill>
              </a:rPr>
              <a:t>Heritability</a:t>
            </a:r>
            <a:endParaRPr sz="2400">
              <a:solidFill>
                <a:schemeClr val="lt1"/>
              </a:solidFill>
            </a:endParaRPr>
          </a:p>
          <a:p>
            <a:pPr indent="0" lvl="0" marL="0" rtl="0" algn="ctr">
              <a:lnSpc>
                <a:spcPct val="115000"/>
              </a:lnSpc>
              <a:spcBef>
                <a:spcPts val="1600"/>
              </a:spcBef>
              <a:spcAft>
                <a:spcPts val="0"/>
              </a:spcAft>
              <a:buSzPts val="1400"/>
              <a:buNone/>
            </a:pPr>
            <a:r>
              <a:rPr lang="zh-CN" sz="3000">
                <a:solidFill>
                  <a:srgbClr val="B6F51C"/>
                </a:solidFill>
              </a:rPr>
              <a:t>Natural selection</a:t>
            </a:r>
            <a:endParaRPr sz="2400">
              <a:solidFill>
                <a:schemeClr val="lt1"/>
              </a:solidFill>
            </a:endParaRPr>
          </a:p>
          <a:p>
            <a:pPr indent="0" lvl="0" marL="0" rtl="0" algn="ctr">
              <a:lnSpc>
                <a:spcPct val="115000"/>
              </a:lnSpc>
              <a:spcBef>
                <a:spcPts val="1600"/>
              </a:spcBef>
              <a:spcAft>
                <a:spcPts val="0"/>
              </a:spcAft>
              <a:buSzPts val="1400"/>
              <a:buNone/>
            </a:pPr>
            <a:r>
              <a:rPr lang="zh-CN" sz="3000">
                <a:solidFill>
                  <a:srgbClr val="C91F0C"/>
                </a:solidFill>
              </a:rPr>
              <a:t>Population</a:t>
            </a:r>
            <a:endParaRPr sz="2400">
              <a:solidFill>
                <a:schemeClr val="lt1"/>
              </a:solidFill>
            </a:endParaRPr>
          </a:p>
          <a:p>
            <a:pPr indent="0" lvl="0" marL="0" rtl="0" algn="ctr">
              <a:lnSpc>
                <a:spcPct val="115000"/>
              </a:lnSpc>
              <a:spcBef>
                <a:spcPts val="1600"/>
              </a:spcBef>
              <a:spcAft>
                <a:spcPts val="1600"/>
              </a:spcAft>
              <a:buSzPts val="1400"/>
              <a:buNone/>
            </a:pPr>
            <a:r>
              <a:rPr lang="zh-CN" sz="3000">
                <a:solidFill>
                  <a:srgbClr val="FDB0C2"/>
                </a:solidFill>
              </a:rPr>
              <a:t>Fitness</a:t>
            </a:r>
            <a:endParaRPr sz="2400">
              <a:solidFill>
                <a:schemeClr val="lt1"/>
              </a:solidFill>
            </a:endParaRPr>
          </a:p>
        </p:txBody>
      </p:sp>
      <p:cxnSp>
        <p:nvCxnSpPr>
          <p:cNvPr id="5471" name="Google Shape;5471;p751"/>
          <p:cNvCxnSpPr/>
          <p:nvPr/>
        </p:nvCxnSpPr>
        <p:spPr>
          <a:xfrm flipH="1">
            <a:off x="5051800" y="30550"/>
            <a:ext cx="30600" cy="5113200"/>
          </a:xfrm>
          <a:prstGeom prst="straightConnector1">
            <a:avLst/>
          </a:prstGeom>
          <a:noFill/>
          <a:ln cap="flat" cmpd="sng" w="76200">
            <a:solidFill>
              <a:srgbClr val="FFFF00"/>
            </a:solidFill>
            <a:prstDash val="solid"/>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5" name="Shape 5475"/>
        <p:cNvGrpSpPr/>
        <p:nvPr/>
      </p:nvGrpSpPr>
      <p:grpSpPr>
        <a:xfrm>
          <a:off x="0" y="0"/>
          <a:ext cx="0" cy="0"/>
          <a:chOff x="0" y="0"/>
          <a:chExt cx="0" cy="0"/>
        </a:xfrm>
      </p:grpSpPr>
      <p:sp>
        <p:nvSpPr>
          <p:cNvPr id="5476" name="Google Shape;5476;p752"/>
          <p:cNvSpPr txBox="1"/>
          <p:nvPr>
            <p:ph type="title"/>
          </p:nvPr>
        </p:nvSpPr>
        <p:spPr>
          <a:xfrm>
            <a:off x="426128" y="306279"/>
            <a:ext cx="8260800" cy="77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B7C72"/>
              </a:buClr>
              <a:buSzPts val="1400"/>
              <a:buFont typeface="Book Antiqua"/>
              <a:buNone/>
            </a:pPr>
            <a:r>
              <a:rPr b="0" i="0" lang="zh-CN" sz="3500" u="none" cap="none" strike="noStrike">
                <a:solidFill>
                  <a:srgbClr val="622176"/>
                </a:solidFill>
                <a:latin typeface="Times New Roman"/>
                <a:ea typeface="Times New Roman"/>
                <a:cs typeface="Times New Roman"/>
                <a:sym typeface="Times New Roman"/>
              </a:rPr>
              <a:t>VARIATION</a:t>
            </a:r>
            <a:endParaRPr b="0" i="0" sz="3500" u="none" cap="none" strike="noStrike">
              <a:solidFill>
                <a:srgbClr val="6B7C72"/>
              </a:solidFill>
              <a:latin typeface="Book Antiqua"/>
              <a:ea typeface="Book Antiqua"/>
              <a:cs typeface="Book Antiqua"/>
              <a:sym typeface="Book Antiqua"/>
            </a:endParaRPr>
          </a:p>
        </p:txBody>
      </p:sp>
      <p:sp>
        <p:nvSpPr>
          <p:cNvPr id="5477" name="Google Shape;5477;p752"/>
          <p:cNvSpPr txBox="1"/>
          <p:nvPr>
            <p:ph idx="1" type="body"/>
          </p:nvPr>
        </p:nvSpPr>
        <p:spPr>
          <a:xfrm>
            <a:off x="457200" y="1314450"/>
            <a:ext cx="8229600" cy="3280200"/>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exists within every population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leads to natural selection</a:t>
            </a:r>
            <a:endParaRPr/>
          </a:p>
          <a:p>
            <a:pPr indent="-228600" lvl="0" marL="342900" marR="0" rtl="0" algn="l">
              <a:lnSpc>
                <a:spcPct val="100000"/>
              </a:lnSpc>
              <a:spcBef>
                <a:spcPts val="480"/>
              </a:spcBef>
              <a:spcAft>
                <a:spcPts val="0"/>
              </a:spcAft>
              <a:buClr>
                <a:schemeClr val="accent1"/>
              </a:buClr>
              <a:buSzPts val="2400"/>
              <a:buFont typeface="Arial"/>
              <a:buChar char="•"/>
            </a:pPr>
            <a:r>
              <a:rPr b="0" i="0" lang="zh-CN" sz="2400" u="none" cap="none" strike="noStrike">
                <a:solidFill>
                  <a:schemeClr val="dk2"/>
                </a:solidFill>
                <a:latin typeface="Century Gothic"/>
                <a:ea typeface="Century Gothic"/>
                <a:cs typeface="Century Gothic"/>
                <a:sym typeface="Century Gothic"/>
              </a:rPr>
              <a:t>Variation caused by genetic differences (mutations)</a:t>
            </a:r>
            <a:endParaRPr b="0" i="0" sz="2400" u="none" cap="none" strike="noStrike">
              <a:solidFill>
                <a:schemeClr val="dk2"/>
              </a:solidFill>
              <a:latin typeface="Century Gothic"/>
              <a:ea typeface="Century Gothic"/>
              <a:cs typeface="Century Gothic"/>
              <a:sym typeface="Century Gothic"/>
            </a:endParaRPr>
          </a:p>
        </p:txBody>
      </p:sp>
      <p:pic>
        <p:nvPicPr>
          <p:cNvPr id="5478" name="Google Shape;5478;p752"/>
          <p:cNvPicPr preferRelativeResize="0"/>
          <p:nvPr/>
        </p:nvPicPr>
        <p:blipFill rotWithShape="1">
          <a:blip r:embed="rId3">
            <a:alphaModFix/>
          </a:blip>
          <a:srcRect b="0" l="0" r="0" t="0"/>
          <a:stretch/>
        </p:blipFill>
        <p:spPr>
          <a:xfrm>
            <a:off x="457200" y="2571750"/>
            <a:ext cx="3683100" cy="1657200"/>
          </a:xfrm>
          <a:prstGeom prst="rect">
            <a:avLst/>
          </a:prstGeom>
          <a:noFill/>
          <a:ln>
            <a:noFill/>
          </a:ln>
        </p:spPr>
      </p:pic>
      <p:pic>
        <p:nvPicPr>
          <p:cNvPr id="5479" name="Google Shape;5479;p752"/>
          <p:cNvPicPr preferRelativeResize="0"/>
          <p:nvPr/>
        </p:nvPicPr>
        <p:blipFill rotWithShape="1">
          <a:blip r:embed="rId4">
            <a:alphaModFix/>
          </a:blip>
          <a:srcRect b="0" l="0" r="0" t="0"/>
          <a:stretch/>
        </p:blipFill>
        <p:spPr>
          <a:xfrm>
            <a:off x="4533900" y="2762250"/>
            <a:ext cx="4152900" cy="1466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483" name="Shape 5483"/>
        <p:cNvGrpSpPr/>
        <p:nvPr/>
      </p:nvGrpSpPr>
      <p:grpSpPr>
        <a:xfrm>
          <a:off x="0" y="0"/>
          <a:ext cx="0" cy="0"/>
          <a:chOff x="0" y="0"/>
          <a:chExt cx="0" cy="0"/>
        </a:xfrm>
      </p:grpSpPr>
      <p:sp>
        <p:nvSpPr>
          <p:cNvPr id="5484" name="Google Shape;5484;p7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zh-CN" sz="3600" u="sng">
                <a:latin typeface="Poiret One"/>
                <a:ea typeface="Poiret One"/>
                <a:cs typeface="Poiret One"/>
                <a:sym typeface="Poiret One"/>
              </a:rPr>
              <a:t>Introduction To Empathy</a:t>
            </a:r>
            <a:r>
              <a:rPr b="1" i="1" lang="zh-CN" sz="3600" u="none">
                <a:latin typeface="Poiret One"/>
                <a:ea typeface="Poiret One"/>
                <a:cs typeface="Poiret One"/>
                <a:sym typeface="Poiret One"/>
              </a:rPr>
              <a:t> </a:t>
            </a:r>
            <a:endParaRPr b="1" sz="3600">
              <a:latin typeface="Poiret One"/>
              <a:ea typeface="Poiret One"/>
              <a:cs typeface="Poiret One"/>
              <a:sym typeface="Poiret One"/>
            </a:endParaRPr>
          </a:p>
        </p:txBody>
      </p:sp>
      <p:sp>
        <p:nvSpPr>
          <p:cNvPr id="5485" name="Google Shape;5485;p753"/>
          <p:cNvSpPr txBox="1"/>
          <p:nvPr>
            <p:ph idx="1" type="body"/>
          </p:nvPr>
        </p:nvSpPr>
        <p:spPr>
          <a:xfrm>
            <a:off x="311700" y="1246500"/>
            <a:ext cx="4235100" cy="383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Empathy: Ability to put yourself in another’s place or to see a situation from another person’s point of view.</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 Someone who is empathetic can relate to another person’s feelings, thoughts, and experience. </a:t>
            </a:r>
            <a:endParaRPr>
              <a:solidFill>
                <a:schemeClr val="dk1"/>
              </a:solidFill>
              <a:latin typeface="Questrial"/>
              <a:ea typeface="Questrial"/>
              <a:cs typeface="Questrial"/>
              <a:sym typeface="Questrial"/>
            </a:endParaRPr>
          </a:p>
          <a:p>
            <a:pPr indent="-342900" lvl="0" marL="457200" rtl="0" algn="l">
              <a:lnSpc>
                <a:spcPct val="115000"/>
              </a:lnSpc>
              <a:spcBef>
                <a:spcPts val="0"/>
              </a:spcBef>
              <a:spcAft>
                <a:spcPts val="0"/>
              </a:spcAft>
              <a:buClr>
                <a:schemeClr val="dk1"/>
              </a:buClr>
              <a:buSzPts val="1800"/>
              <a:buFont typeface="Questrial"/>
              <a:buChar char="●"/>
            </a:pPr>
            <a:r>
              <a:rPr lang="zh-CN">
                <a:solidFill>
                  <a:schemeClr val="dk1"/>
                </a:solidFill>
                <a:latin typeface="Questrial"/>
                <a:ea typeface="Questrial"/>
                <a:cs typeface="Questrial"/>
                <a:sym typeface="Questrial"/>
              </a:rPr>
              <a:t>When you have empathy, you are able to put yourself “in another person’s shoes” or to see a situation “through another person’s eyes.” </a:t>
            </a:r>
            <a:endParaRPr>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0"/>
              </a:spcAft>
              <a:buSzPts val="1800"/>
              <a:buNone/>
            </a:pPr>
            <a:r>
              <a:rPr lang="zh-CN" sz="1100">
                <a:solidFill>
                  <a:schemeClr val="dk1"/>
                </a:solidFill>
              </a:rPr>
              <a:t>		</a:t>
            </a:r>
            <a:endParaRPr sz="1100">
              <a:solidFill>
                <a:schemeClr val="dk1"/>
              </a:solidFill>
            </a:endParaRPr>
          </a:p>
          <a:p>
            <a:pPr indent="0" lvl="0" marL="0" rtl="0" algn="l">
              <a:lnSpc>
                <a:spcPct val="115000"/>
              </a:lnSpc>
              <a:spcBef>
                <a:spcPts val="1600"/>
              </a:spcBef>
              <a:spcAft>
                <a:spcPts val="1600"/>
              </a:spcAft>
              <a:buSzPts val="1800"/>
              <a:buNone/>
            </a:pPr>
            <a:r>
              <a:t/>
            </a:r>
            <a:endParaRPr sz="1400">
              <a:solidFill>
                <a:schemeClr val="dk1"/>
              </a:solidFill>
              <a:latin typeface="Times New Roman"/>
              <a:ea typeface="Times New Roman"/>
              <a:cs typeface="Times New Roman"/>
              <a:sym typeface="Times New Roman"/>
            </a:endParaRPr>
          </a:p>
        </p:txBody>
      </p:sp>
      <p:pic>
        <p:nvPicPr>
          <p:cNvPr id="5486" name="Google Shape;5486;p753"/>
          <p:cNvPicPr preferRelativeResize="0"/>
          <p:nvPr/>
        </p:nvPicPr>
        <p:blipFill rotWithShape="1">
          <a:blip r:embed="rId3">
            <a:alphaModFix/>
          </a:blip>
          <a:srcRect b="0" l="0" r="0" t="0"/>
          <a:stretch/>
        </p:blipFill>
        <p:spPr>
          <a:xfrm>
            <a:off x="5033850" y="1396198"/>
            <a:ext cx="3798450" cy="2956350"/>
          </a:xfrm>
          <a:prstGeom prst="rect">
            <a:avLst/>
          </a:prstGeom>
          <a:noFill/>
          <a:ln>
            <a:noFill/>
          </a:ln>
        </p:spPr>
      </p:pic>
    </p:spTree>
  </p:cSld>
  <p:clrMapOvr>
    <a:masterClrMapping/>
  </p:clrMapOvr>
  <mc:AlternateContent>
    <mc:Choice Requires="p14">
      <p:transition spd="slow" p14:dur="2500">
        <p:push/>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490" name="Shape 5490"/>
        <p:cNvGrpSpPr/>
        <p:nvPr/>
      </p:nvGrpSpPr>
      <p:grpSpPr>
        <a:xfrm>
          <a:off x="0" y="0"/>
          <a:ext cx="0" cy="0"/>
          <a:chOff x="0" y="0"/>
          <a:chExt cx="0" cy="0"/>
        </a:xfrm>
      </p:grpSpPr>
      <p:sp>
        <p:nvSpPr>
          <p:cNvPr id="5491" name="Google Shape;5491;p7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zh-CN" sz="4200" u="sng">
                <a:solidFill>
                  <a:schemeClr val="accent2"/>
                </a:solidFill>
                <a:latin typeface="Verdana"/>
                <a:ea typeface="Verdana"/>
                <a:cs typeface="Verdana"/>
                <a:sym typeface="Verdana"/>
              </a:rPr>
              <a:t>Showing Your Empathy</a:t>
            </a:r>
            <a:endParaRPr u="sng">
              <a:latin typeface="Poiret One"/>
              <a:ea typeface="Poiret One"/>
              <a:cs typeface="Poiret One"/>
              <a:sym typeface="Poiret One"/>
            </a:endParaRPr>
          </a:p>
        </p:txBody>
      </p:sp>
      <p:sp>
        <p:nvSpPr>
          <p:cNvPr id="5492" name="Google Shape;5492;p7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Listen carefully</a:t>
            </a:r>
            <a:r>
              <a:rPr lang="zh-CN">
                <a:solidFill>
                  <a:srgbClr val="000000"/>
                </a:solidFill>
                <a:latin typeface="Questrial"/>
                <a:ea typeface="Questrial"/>
                <a:cs typeface="Questrial"/>
                <a:sym typeface="Questrial"/>
              </a:rPr>
              <a:t>. One of the best ways to show someone that you are interested in what someone has to say is to listen carefully to her/him. </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Speak tactfully</a:t>
            </a:r>
            <a:r>
              <a:rPr lang="zh-CN">
                <a:solidFill>
                  <a:srgbClr val="000000"/>
                </a:solidFill>
                <a:latin typeface="Questrial"/>
                <a:ea typeface="Questrial"/>
                <a:cs typeface="Questrial"/>
                <a:sym typeface="Questrial"/>
              </a:rPr>
              <a:t>. Tact is the ability to do or to say the right thing in any circumstances, so to speak tactfully is to consider your words carefully before saying them.</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Consider your body language</a:t>
            </a:r>
            <a:r>
              <a:rPr lang="zh-CN">
                <a:solidFill>
                  <a:srgbClr val="000000"/>
                </a:solidFill>
                <a:latin typeface="Questrial"/>
                <a:ea typeface="Questrial"/>
                <a:cs typeface="Questrial"/>
                <a:sym typeface="Questrial"/>
              </a:rPr>
              <a:t>. Your body language says as much as, or more than, your words do, so think about what you are physically saying.</a:t>
            </a:r>
            <a:endParaRPr>
              <a:solidFill>
                <a:srgbClr val="000000"/>
              </a:solidFill>
              <a:latin typeface="Questrial"/>
              <a:ea typeface="Questrial"/>
              <a:cs typeface="Questrial"/>
              <a:sym typeface="Questrial"/>
            </a:endParaRPr>
          </a:p>
          <a:p>
            <a:pPr indent="-342900" lvl="0" marL="457200" rtl="0" algn="l">
              <a:lnSpc>
                <a:spcPct val="115000"/>
              </a:lnSpc>
              <a:spcBef>
                <a:spcPts val="0"/>
              </a:spcBef>
              <a:spcAft>
                <a:spcPts val="0"/>
              </a:spcAft>
              <a:buClr>
                <a:srgbClr val="000000"/>
              </a:buClr>
              <a:buSzPts val="1800"/>
              <a:buFont typeface="Questrial"/>
              <a:buChar char="●"/>
            </a:pPr>
            <a:r>
              <a:rPr lang="zh-CN" u="sng">
                <a:solidFill>
                  <a:srgbClr val="000000"/>
                </a:solidFill>
                <a:latin typeface="Questrial"/>
                <a:ea typeface="Questrial"/>
                <a:cs typeface="Questrial"/>
                <a:sym typeface="Questrial"/>
              </a:rPr>
              <a:t>Share your own experiences</a:t>
            </a:r>
            <a:r>
              <a:rPr lang="zh-CN">
                <a:solidFill>
                  <a:srgbClr val="000000"/>
                </a:solidFill>
                <a:latin typeface="Questrial"/>
                <a:ea typeface="Questrial"/>
                <a:cs typeface="Questrial"/>
                <a:sym typeface="Questrial"/>
              </a:rPr>
              <a:t>. In some situations, the best way to show your empathy is to share your own experience that is similar to what the other person is going through. </a:t>
            </a:r>
            <a:endParaRPr>
              <a:solidFill>
                <a:srgbClr val="000000"/>
              </a:solidFill>
              <a:latin typeface="Questrial"/>
              <a:ea typeface="Questrial"/>
              <a:cs typeface="Questrial"/>
              <a:sym typeface="Questrial"/>
            </a:endParaRPr>
          </a:p>
        </p:txBody>
      </p:sp>
      <p:pic>
        <p:nvPicPr>
          <p:cNvPr descr="1409017838588.jpg" id="5493" name="Google Shape;5493;p754"/>
          <p:cNvPicPr preferRelativeResize="0"/>
          <p:nvPr/>
        </p:nvPicPr>
        <p:blipFill rotWithShape="1">
          <a:blip r:embed="rId3">
            <a:alphaModFix/>
          </a:blip>
          <a:srcRect b="0" l="0" r="0" t="0"/>
          <a:stretch/>
        </p:blipFill>
        <p:spPr>
          <a:xfrm>
            <a:off x="173850" y="38325"/>
            <a:ext cx="1634100" cy="1114150"/>
          </a:xfrm>
          <a:prstGeom prst="rect">
            <a:avLst/>
          </a:prstGeom>
          <a:noFill/>
          <a:ln>
            <a:noFill/>
          </a:ln>
        </p:spPr>
      </p:pic>
      <p:pic>
        <p:nvPicPr>
          <p:cNvPr descr="comfort.jpg" id="5494" name="Google Shape;5494;p754"/>
          <p:cNvPicPr preferRelativeResize="0"/>
          <p:nvPr/>
        </p:nvPicPr>
        <p:blipFill rotWithShape="1">
          <a:blip r:embed="rId4">
            <a:alphaModFix/>
          </a:blip>
          <a:srcRect b="0" l="0" r="0" t="0"/>
          <a:stretch/>
        </p:blipFill>
        <p:spPr>
          <a:xfrm>
            <a:off x="7351260" y="112150"/>
            <a:ext cx="1723214" cy="1040325"/>
          </a:xfrm>
          <a:prstGeom prst="rect">
            <a:avLst/>
          </a:prstGeom>
          <a:noFill/>
          <a:ln>
            <a:noFill/>
          </a:ln>
        </p:spPr>
      </p:pic>
    </p:spTree>
  </p:cSld>
  <p:clrMapOvr>
    <a:masterClrMapping/>
  </p:clrMapOvr>
  <mc:AlternateContent>
    <mc:Choice Requires="p14">
      <p:transition spd="slow" p14:dur="2500">
        <p:push dir="r"/>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498" name="Shape 5498"/>
        <p:cNvGrpSpPr/>
        <p:nvPr/>
      </p:nvGrpSpPr>
      <p:grpSpPr>
        <a:xfrm>
          <a:off x="0" y="0"/>
          <a:ext cx="0" cy="0"/>
          <a:chOff x="0" y="0"/>
          <a:chExt cx="0" cy="0"/>
        </a:xfrm>
      </p:grpSpPr>
      <p:sp>
        <p:nvSpPr>
          <p:cNvPr id="5499" name="Google Shape;5499;p755">
            <a:hlinkClick action="ppaction://hlinksldjump" r:id="rId3"/>
          </p:cNvPr>
          <p:cNvSpPr/>
          <p:nvPr/>
        </p:nvSpPr>
        <p:spPr>
          <a:xfrm>
            <a:off x="21025" y="21025"/>
            <a:ext cx="9144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755">
            <a:hlinkClick action="ppaction://hlinksldjump" r:id="rId4"/>
          </p:cNvPr>
          <p:cNvSpPr txBox="1"/>
          <p:nvPr>
            <p:ph type="title"/>
          </p:nvPr>
        </p:nvSpPr>
        <p:spPr>
          <a:xfrm>
            <a:off x="457200" y="205975"/>
            <a:ext cx="4932900" cy="99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zh-CN">
                <a:solidFill>
                  <a:srgbClr val="FFFF00"/>
                </a:solidFill>
                <a:uFill>
                  <a:noFill/>
                </a:uFill>
                <a:hlinkClick action="ppaction://hlinksldjump" r:id="rId5">
                  <a:extLst>
                    <a:ext uri="{A12FA001-AC4F-418D-AE19-62706E023703}">
                      <ahyp:hlinkClr val="tx"/>
                    </a:ext>
                  </a:extLst>
                </a:hlinkClick>
              </a:rPr>
              <a:t>JEOPARDY BOARD</a:t>
            </a:r>
            <a:endParaRPr>
              <a:solidFill>
                <a:srgbClr val="FFFF00"/>
              </a:solidFill>
            </a:endParaRPr>
          </a:p>
        </p:txBody>
      </p:sp>
      <p:graphicFrame>
        <p:nvGraphicFramePr>
          <p:cNvPr id="5501" name="Google Shape;5501;p755"/>
          <p:cNvGraphicFramePr/>
          <p:nvPr/>
        </p:nvGraphicFramePr>
        <p:xfrm>
          <a:off x="84750" y="1063375"/>
          <a:ext cx="3000000" cy="3000000"/>
        </p:xfrm>
        <a:graphic>
          <a:graphicData uri="http://schemas.openxmlformats.org/drawingml/2006/table">
            <a:tbl>
              <a:tblPr>
                <a:noFill/>
                <a:tableStyleId>{0361FAAE-1A26-4841-86ED-203FB85BA081}</a:tableStyleId>
              </a:tblPr>
              <a:tblGrid>
                <a:gridCol w="1801875"/>
                <a:gridCol w="1801875"/>
                <a:gridCol w="1801875"/>
                <a:gridCol w="1801875"/>
                <a:gridCol w="1801875"/>
              </a:tblGrid>
              <a:tr h="672875">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6">
                            <a:extLst>
                              <a:ext uri="{A12FA001-AC4F-418D-AE19-62706E023703}">
                                <ahyp:hlinkClr val="tx"/>
                              </a:ext>
                            </a:extLst>
                          </a:hlinkClick>
                        </a:rPr>
                        <a:t>Topic 1</a:t>
                      </a:r>
                      <a:endParaRPr sz="18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7">
                            <a:extLst>
                              <a:ext uri="{A12FA001-AC4F-418D-AE19-62706E023703}">
                                <ahyp:hlinkClr val="tx"/>
                              </a:ext>
                            </a:extLst>
                          </a:hlinkClick>
                        </a:rPr>
                        <a:t>Topic 2</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8">
                            <a:extLst>
                              <a:ext uri="{A12FA001-AC4F-418D-AE19-62706E023703}">
                                <ahyp:hlinkClr val="tx"/>
                              </a:ext>
                            </a:extLst>
                          </a:hlinkClick>
                        </a:rPr>
                        <a:t>Topic 3</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9">
                            <a:extLst>
                              <a:ext uri="{A12FA001-AC4F-418D-AE19-62706E023703}">
                                <ahyp:hlinkClr val="tx"/>
                              </a:ext>
                            </a:extLst>
                          </a:hlinkClick>
                        </a:rPr>
                        <a:t>Topic 4</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zh-CN" sz="1800" u="none" cap="none" strike="noStrike">
                          <a:solidFill>
                            <a:srgbClr val="FFFFFF"/>
                          </a:solidFill>
                          <a:uFill>
                            <a:noFill/>
                          </a:uFill>
                          <a:hlinkClick action="ppaction://hlinksldjump" r:id="rId10">
                            <a:extLst>
                              <a:ext uri="{A12FA001-AC4F-418D-AE19-62706E023703}">
                                <ahyp:hlinkClr val="tx"/>
                              </a:ext>
                            </a:extLst>
                          </a:hlinkClick>
                        </a:rPr>
                        <a:t>Topic 5</a:t>
                      </a:r>
                      <a:endParaRPr sz="1400" u="none" cap="none" strike="noStrike">
                        <a:solidFill>
                          <a:srgbClr val="FFFFFF"/>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$100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$200</a:t>
                      </a:r>
                      <a:endParaRPr b="1"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$300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b="1" sz="2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$400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72875">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1" lang="zh-CN" sz="2400" u="none" cap="none" strike="noStrike">
                          <a:solidFill>
                            <a:srgbClr val="FFFF00"/>
                          </a:solidFill>
                        </a:rPr>
                        <a:t>$500</a:t>
                      </a:r>
                      <a:endParaRPr sz="1400" u="none" cap="none" strike="noStrike">
                        <a:solidFill>
                          <a:srgbClr val="FFFF00"/>
                        </a:solidFill>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5502" name="Google Shape;5502;p755"/>
          <p:cNvSpPr txBox="1"/>
          <p:nvPr/>
        </p:nvSpPr>
        <p:spPr>
          <a:xfrm>
            <a:off x="6405700" y="326075"/>
            <a:ext cx="2482500" cy="43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zh-CN" sz="1200" u="none" cap="none" strike="noStrike">
                <a:solidFill>
                  <a:srgbClr val="29A255"/>
                </a:solidFill>
                <a:latin typeface="Arial"/>
                <a:ea typeface="Arial"/>
                <a:cs typeface="Arial"/>
                <a:sym typeface="Arial"/>
              </a:rPr>
              <a:t>FINAL JEOPARDY</a:t>
            </a:r>
            <a:endParaRPr b="1" i="0" sz="1800" u="none" cap="none" strike="noStrike">
              <a:solidFill>
                <a:srgbClr val="FFFF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70" name="Shape 3570"/>
        <p:cNvGrpSpPr/>
        <p:nvPr/>
      </p:nvGrpSpPr>
      <p:grpSpPr>
        <a:xfrm>
          <a:off x="0" y="0"/>
          <a:ext cx="0" cy="0"/>
          <a:chOff x="0" y="0"/>
          <a:chExt cx="0" cy="0"/>
        </a:xfrm>
      </p:grpSpPr>
      <p:pic>
        <p:nvPicPr>
          <p:cNvPr id="3571" name="Google Shape;3571;p558"/>
          <p:cNvPicPr preferRelativeResize="0"/>
          <p:nvPr/>
        </p:nvPicPr>
        <p:blipFill rotWithShape="1">
          <a:blip r:embed="rId3">
            <a:alphaModFix/>
          </a:blip>
          <a:srcRect b="0" l="0" r="0" t="0"/>
          <a:stretch/>
        </p:blipFill>
        <p:spPr>
          <a:xfrm>
            <a:off x="7065818" y="4464070"/>
            <a:ext cx="1768594" cy="336415"/>
          </a:xfrm>
          <a:prstGeom prst="rect">
            <a:avLst/>
          </a:prstGeom>
          <a:noFill/>
          <a:ln>
            <a:noFill/>
          </a:ln>
        </p:spPr>
      </p:pic>
      <p:sp>
        <p:nvSpPr>
          <p:cNvPr id="3572" name="Google Shape;3572;p558"/>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73" name="Google Shape;3573;p558"/>
          <p:cNvSpPr txBox="1"/>
          <p:nvPr/>
        </p:nvSpPr>
        <p:spPr>
          <a:xfrm>
            <a:off x="183968" y="4607716"/>
            <a:ext cx="4422300" cy="150600"/>
          </a:xfrm>
          <a:prstGeom prst="rect">
            <a:avLst/>
          </a:prstGeom>
          <a:noFill/>
          <a:ln>
            <a:noFill/>
          </a:ln>
        </p:spPr>
        <p:txBody>
          <a:bodyPr anchorCtr="0" anchor="t" bIns="0" lIns="0" spcFirstLastPara="1" rIns="0" wrap="square" tIns="0">
            <a:spAutoFit/>
          </a:bodyPr>
          <a:lstStyle/>
          <a:p>
            <a:pPr indent="0" lvl="0" marL="0" marR="0" rtl="0" algn="l">
              <a:lnSpc>
                <a:spcPct val="97931"/>
              </a:lnSpc>
              <a:spcBef>
                <a:spcPts val="0"/>
              </a:spcBef>
              <a:spcAft>
                <a:spcPts val="0"/>
              </a:spcAft>
              <a:buClr>
                <a:srgbClr val="000000"/>
              </a:buClr>
              <a:buSzPts val="1000"/>
              <a:buFont typeface="Arial"/>
              <a:buNone/>
            </a:pPr>
            <a:r>
              <a:rPr b="0" i="0" lang="zh-CN" sz="1000" u="none" cap="none" strike="noStrike">
                <a:solidFill>
                  <a:srgbClr val="FFFFFF"/>
                </a:solidFill>
                <a:latin typeface="Arial"/>
                <a:ea typeface="Arial"/>
                <a:cs typeface="Arial"/>
                <a:sym typeface="Arial"/>
              </a:rPr>
              <a:t>May 22, 2019	Seattle Department of Transportation	7</a:t>
            </a:r>
            <a:endParaRPr b="0" i="0" sz="1000" u="none" cap="none" strike="noStrike">
              <a:solidFill>
                <a:srgbClr val="000000"/>
              </a:solidFill>
              <a:latin typeface="Arial"/>
              <a:ea typeface="Arial"/>
              <a:cs typeface="Arial"/>
              <a:sym typeface="Arial"/>
            </a:endParaRPr>
          </a:p>
        </p:txBody>
      </p:sp>
      <p:pic>
        <p:nvPicPr>
          <p:cNvPr id="3574" name="Google Shape;3574;p558"/>
          <p:cNvPicPr preferRelativeResize="0"/>
          <p:nvPr/>
        </p:nvPicPr>
        <p:blipFill rotWithShape="1">
          <a:blip r:embed="rId4">
            <a:alphaModFix/>
          </a:blip>
          <a:srcRect b="0" l="0" r="0" t="0"/>
          <a:stretch/>
        </p:blipFill>
        <p:spPr>
          <a:xfrm>
            <a:off x="0" y="188594"/>
            <a:ext cx="8471649" cy="4766308"/>
          </a:xfrm>
          <a:prstGeom prst="rect">
            <a:avLst/>
          </a:prstGeom>
          <a:noFill/>
          <a:ln>
            <a:noFill/>
          </a:ln>
        </p:spPr>
      </p:pic>
      <p:sp>
        <p:nvSpPr>
          <p:cNvPr id="3575" name="Google Shape;3575;p558"/>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b="0" i="0" lang="zh-CN" u="sng"/>
              <a:t>Questions?</a:t>
            </a:r>
            <a:endParaRPr/>
          </a:p>
        </p:txBody>
      </p:sp>
      <p:sp>
        <p:nvSpPr>
          <p:cNvPr id="3576" name="Google Shape;3576;p558"/>
          <p:cNvSpPr txBox="1"/>
          <p:nvPr/>
        </p:nvSpPr>
        <p:spPr>
          <a:xfrm>
            <a:off x="2840807" y="1608267"/>
            <a:ext cx="3463500" cy="1695300"/>
          </a:xfrm>
          <a:prstGeom prst="rect">
            <a:avLst/>
          </a:prstGeom>
          <a:noFill/>
          <a:ln>
            <a:noFill/>
          </a:ln>
        </p:spPr>
        <p:txBody>
          <a:bodyPr anchorCtr="0" anchor="t" bIns="0" lIns="0" spcFirstLastPara="1" rIns="0" wrap="square" tIns="9725">
            <a:spAutoFit/>
          </a:bodyPr>
          <a:lstStyle/>
          <a:p>
            <a:pPr indent="0" lvl="0" marL="25400" marR="0" rtl="0" algn="l">
              <a:lnSpc>
                <a:spcPct val="100000"/>
              </a:lnSpc>
              <a:spcBef>
                <a:spcPts val="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5">
                  <a:extLst>
                    <a:ext uri="{A12FA001-AC4F-418D-AE19-62706E023703}">
                      <ahyp:hlinkClr val="tx"/>
                    </a:ext>
                  </a:extLst>
                </a:hlinkClick>
              </a:rPr>
              <a:t>Quinn.Majeski@seattle.gov</a:t>
            </a:r>
            <a:endParaRPr b="0" i="0" sz="2300" u="none" cap="none" strike="noStrike">
              <a:solidFill>
                <a:srgbClr val="000000"/>
              </a:solidFill>
              <a:latin typeface="Arial"/>
              <a:ea typeface="Arial"/>
              <a:cs typeface="Arial"/>
              <a:sym typeface="Arial"/>
            </a:endParaRPr>
          </a:p>
          <a:p>
            <a:pPr indent="0" lvl="0" marL="12700" marR="0" rtl="0" algn="l">
              <a:lnSpc>
                <a:spcPct val="100000"/>
              </a:lnSpc>
              <a:spcBef>
                <a:spcPts val="2100"/>
              </a:spcBef>
              <a:spcAft>
                <a:spcPts val="0"/>
              </a:spcAft>
              <a:buClr>
                <a:srgbClr val="000000"/>
              </a:buClr>
              <a:buSzPts val="2300"/>
              <a:buFont typeface="Arial"/>
              <a:buNone/>
            </a:pPr>
            <a:r>
              <a:rPr b="0" i="0" lang="zh-CN" sz="2300" u="sng" cap="none" strike="noStrike">
                <a:solidFill>
                  <a:srgbClr val="001E51"/>
                </a:solidFill>
                <a:latin typeface="Arial"/>
                <a:ea typeface="Arial"/>
                <a:cs typeface="Arial"/>
                <a:sym typeface="Arial"/>
                <a:hlinkClick r:id="rId6">
                  <a:extLst>
                    <a:ext uri="{A12FA001-AC4F-418D-AE19-62706E023703}">
                      <ahyp:hlinkClr val="tx"/>
                    </a:ext>
                  </a:extLst>
                </a:hlinkClick>
              </a:rPr>
              <a:t>Dongho.Chang@seattle.gov</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sp>
        <p:nvSpPr>
          <p:cNvPr id="3728" name="Google Shape;3728;p576"/>
          <p:cNvSpPr txBox="1"/>
          <p:nvPr>
            <p:ph type="title"/>
          </p:nvPr>
        </p:nvSpPr>
        <p:spPr>
          <a:xfrm>
            <a:off x="859154" y="371602"/>
            <a:ext cx="7324200" cy="457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100"/>
              <a:buNone/>
            </a:pPr>
            <a:r>
              <a:rPr b="0" i="0" lang="zh-CN" u="none"/>
              <a:t>FUTURE DIRECTIONS?</a:t>
            </a:r>
            <a:endParaRPr/>
          </a:p>
        </p:txBody>
      </p:sp>
      <p:sp>
        <p:nvSpPr>
          <p:cNvPr id="3729" name="Google Shape;3729;p576"/>
          <p:cNvSpPr txBox="1"/>
          <p:nvPr>
            <p:ph idx="12" type="sldNum"/>
          </p:nvPr>
        </p:nvSpPr>
        <p:spPr>
          <a:xfrm>
            <a:off x="8743553" y="4816340"/>
            <a:ext cx="157200" cy="109200"/>
          </a:xfrm>
          <a:prstGeom prst="rect">
            <a:avLst/>
          </a:prstGeom>
          <a:noFill/>
          <a:ln>
            <a:noFill/>
          </a:ln>
        </p:spPr>
        <p:txBody>
          <a:bodyPr anchorCtr="0" anchor="t" bIns="0" lIns="0" spcFirstLastPara="1" rIns="0" wrap="square" tIns="1425">
            <a:spAutoFit/>
          </a:bodyPr>
          <a:lstStyle/>
          <a:p>
            <a:pPr indent="0" lvl="0" marL="25400" rtl="0" algn="l">
              <a:lnSpc>
                <a:spcPct val="100000"/>
              </a:lnSpc>
              <a:spcBef>
                <a:spcPts val="0"/>
              </a:spcBef>
              <a:spcAft>
                <a:spcPts val="0"/>
              </a:spcAft>
              <a:buClr>
                <a:srgbClr val="000000"/>
              </a:buClr>
              <a:buSzPts val="700"/>
              <a:buFont typeface="Arial"/>
              <a:buNone/>
            </a:pPr>
            <a:fld id="{00000000-1234-1234-1234-123412341234}" type="slidenum">
              <a:rPr lang="zh-CN"/>
              <a:t>‹#›</a:t>
            </a:fld>
            <a:endParaRPr/>
          </a:p>
        </p:txBody>
      </p:sp>
      <p:sp>
        <p:nvSpPr>
          <p:cNvPr id="3730" name="Google Shape;3730;p576"/>
          <p:cNvSpPr txBox="1"/>
          <p:nvPr/>
        </p:nvSpPr>
        <p:spPr>
          <a:xfrm>
            <a:off x="859154" y="1033652"/>
            <a:ext cx="7410900" cy="2488500"/>
          </a:xfrm>
          <a:prstGeom prst="rect">
            <a:avLst/>
          </a:prstGeom>
          <a:noFill/>
          <a:ln>
            <a:noFill/>
          </a:ln>
        </p:spPr>
        <p:txBody>
          <a:bodyPr anchorCtr="0" anchor="t" bIns="0" lIns="0" spcFirstLastPara="1" rIns="0" wrap="square" tIns="23825">
            <a:spAutoFit/>
          </a:bodyPr>
          <a:lstStyle/>
          <a:p>
            <a:pPr indent="-209550" lvl="0" marL="215900" marR="0" rtl="0" algn="l">
              <a:lnSpc>
                <a:spcPct val="118214"/>
              </a:lnSpc>
              <a:spcBef>
                <a:spcPts val="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Additional research needed to support the alignment of new data sources to the intended construct</a:t>
            </a:r>
            <a:endParaRPr b="0" i="0" sz="2100" u="none" cap="none" strike="noStrike">
              <a:solidFill>
                <a:srgbClr val="000000"/>
              </a:solidFill>
              <a:latin typeface="Tahoma"/>
              <a:ea typeface="Tahoma"/>
              <a:cs typeface="Tahoma"/>
              <a:sym typeface="Tahoma"/>
            </a:endParaRPr>
          </a:p>
          <a:p>
            <a:pPr indent="-127000" lvl="1" marL="520700" marR="0" rtl="0" algn="l">
              <a:lnSpc>
                <a:spcPct val="117500"/>
              </a:lnSpc>
              <a:spcBef>
                <a:spcPts val="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Rich literature for measuring the alignment of traditional items</a:t>
            </a:r>
            <a:endParaRPr b="0" i="0" sz="1800" u="none" cap="none" strike="noStrike">
              <a:solidFill>
                <a:srgbClr val="000000"/>
              </a:solidFill>
              <a:latin typeface="Tahoma"/>
              <a:ea typeface="Tahoma"/>
              <a:cs typeface="Tahoma"/>
              <a:sym typeface="Tahoma"/>
            </a:endParaRPr>
          </a:p>
          <a:p>
            <a:pPr indent="-209550" lvl="0" marL="215900" marR="0" rtl="0" algn="l">
              <a:lnSpc>
                <a:spcPct val="100000"/>
              </a:lnSpc>
              <a:spcBef>
                <a:spcPts val="1700"/>
              </a:spcBef>
              <a:spcAft>
                <a:spcPts val="0"/>
              </a:spcAft>
              <a:buClr>
                <a:srgbClr val="003459"/>
              </a:buClr>
              <a:buSzPts val="2100"/>
              <a:buFont typeface="Arial"/>
              <a:buChar char="•"/>
            </a:pPr>
            <a:r>
              <a:rPr b="0" i="0" lang="zh-CN" sz="2100" u="none" cap="none" strike="noStrike">
                <a:solidFill>
                  <a:srgbClr val="003459"/>
                </a:solidFill>
                <a:latin typeface="Tahoma"/>
                <a:ea typeface="Tahoma"/>
                <a:cs typeface="Tahoma"/>
                <a:sym typeface="Tahoma"/>
              </a:rPr>
              <a:t>Methods for evaluating invariance across different groups</a:t>
            </a:r>
            <a:endParaRPr b="0" i="0" sz="2100" u="none" cap="none" strike="noStrike">
              <a:solidFill>
                <a:srgbClr val="000000"/>
              </a:solidFill>
              <a:latin typeface="Tahoma"/>
              <a:ea typeface="Tahoma"/>
              <a:cs typeface="Tahoma"/>
              <a:sym typeface="Tahoma"/>
            </a:endParaRPr>
          </a:p>
          <a:p>
            <a:pPr indent="-127000" lvl="1" marL="520700" marR="330200" rtl="0" algn="l">
              <a:lnSpc>
                <a:spcPct val="98700"/>
              </a:lnSpc>
              <a:spcBef>
                <a:spcPts val="100"/>
              </a:spcBef>
              <a:spcAft>
                <a:spcPts val="0"/>
              </a:spcAft>
              <a:buClr>
                <a:srgbClr val="003459"/>
              </a:buClr>
              <a:buSzPts val="1800"/>
              <a:buFont typeface="Arial"/>
              <a:buChar char="•"/>
            </a:pPr>
            <a:r>
              <a:rPr b="0" i="0" lang="zh-CN" sz="1800" u="none" cap="none" strike="noStrike">
                <a:solidFill>
                  <a:srgbClr val="003459"/>
                </a:solidFill>
                <a:latin typeface="Tahoma"/>
                <a:ea typeface="Tahoma"/>
                <a:cs typeface="Tahoma"/>
                <a:sym typeface="Tahoma"/>
              </a:rPr>
              <a:t>Response time may be systematically different for students with 	extensive support needs, or students in rural areas with limited 	internet bandwidth</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5506" name="Shape 5506"/>
        <p:cNvGrpSpPr/>
        <p:nvPr/>
      </p:nvGrpSpPr>
      <p:grpSpPr>
        <a:xfrm>
          <a:off x="0" y="0"/>
          <a:ext cx="0" cy="0"/>
          <a:chOff x="0" y="0"/>
          <a:chExt cx="0" cy="0"/>
        </a:xfrm>
      </p:grpSpPr>
      <p:sp>
        <p:nvSpPr>
          <p:cNvPr id="5507" name="Google Shape;5507;p756"/>
          <p:cNvSpPr txBox="1"/>
          <p:nvPr>
            <p:ph type="title"/>
          </p:nvPr>
        </p:nvSpPr>
        <p:spPr>
          <a:xfrm>
            <a:off x="457200" y="208359"/>
            <a:ext cx="82296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rgbClr val="DA0002"/>
                </a:solidFill>
                <a:latin typeface="Arial"/>
                <a:ea typeface="Arial"/>
                <a:cs typeface="Arial"/>
                <a:sym typeface="Arial"/>
              </a:rPr>
              <a:t>Martin and Coretta</a:t>
            </a:r>
            <a:endParaRPr b="0" i="0" sz="4400" u="none" cap="none" strike="noStrike">
              <a:solidFill>
                <a:schemeClr val="dk2"/>
              </a:solidFill>
              <a:latin typeface="Arial"/>
              <a:ea typeface="Arial"/>
              <a:cs typeface="Arial"/>
              <a:sym typeface="Arial"/>
            </a:endParaRPr>
          </a:p>
        </p:txBody>
      </p:sp>
      <p:sp>
        <p:nvSpPr>
          <p:cNvPr id="5508" name="Google Shape;5508;p756"/>
          <p:cNvSpPr txBox="1"/>
          <p:nvPr>
            <p:ph idx="1" type="body"/>
          </p:nvPr>
        </p:nvSpPr>
        <p:spPr>
          <a:xfrm>
            <a:off x="457200" y="1200150"/>
            <a:ext cx="4038600" cy="3398100"/>
          </a:xfrm>
          <a:prstGeom prst="rect">
            <a:avLst/>
          </a:prstGeom>
          <a:noFill/>
          <a:ln>
            <a:noFill/>
          </a:ln>
        </p:spPr>
        <p:txBody>
          <a:bodyPr anchorCtr="0" anchor="t" bIns="45700" lIns="91425" spcFirstLastPara="1" rIns="91425" wrap="square" tIns="45700">
            <a:noAutofit/>
          </a:bodyPr>
          <a:lstStyle/>
          <a:p>
            <a:pPr indent="-69850" lvl="0" marL="0" marR="0" rtl="0" algn="l">
              <a:lnSpc>
                <a:spcPct val="100000"/>
              </a:lnSpc>
              <a:spcBef>
                <a:spcPts val="56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Married: Martin and Coretta were married (by his father) on June 18, 1953.</a:t>
            </a:r>
            <a:endParaRPr b="0" i="0" sz="3200" u="none" cap="none" strike="noStrike">
              <a:solidFill>
                <a:schemeClr val="dk1"/>
              </a:solidFill>
              <a:latin typeface="Tahoma"/>
              <a:ea typeface="Tahoma"/>
              <a:cs typeface="Tahoma"/>
              <a:sym typeface="Tahoma"/>
            </a:endParaRPr>
          </a:p>
          <a:p>
            <a:pPr indent="-69850" lvl="0" marL="0" marR="0" rtl="0" algn="l">
              <a:lnSpc>
                <a:spcPct val="100000"/>
              </a:lnSpc>
              <a:spcBef>
                <a:spcPts val="0"/>
              </a:spcBef>
              <a:spcAft>
                <a:spcPts val="0"/>
              </a:spcAft>
              <a:buClr>
                <a:schemeClr val="hlink"/>
              </a:buClr>
              <a:buSzPts val="1100"/>
              <a:buFont typeface="Tahoma"/>
              <a:buChar char="●"/>
            </a:pPr>
            <a:r>
              <a:rPr b="0" i="0" lang="zh-CN" sz="2800" u="none" cap="none" strike="noStrike">
                <a:solidFill>
                  <a:schemeClr val="dk1"/>
                </a:solidFill>
                <a:latin typeface="Tahoma"/>
                <a:ea typeface="Tahoma"/>
                <a:cs typeface="Tahoma"/>
                <a:sym typeface="Tahoma"/>
              </a:rPr>
              <a:t>Children: </a:t>
            </a:r>
            <a:r>
              <a:rPr b="0" i="0" lang="zh-CN" sz="2800" u="sng" cap="none" strike="noStrike">
                <a:solidFill>
                  <a:schemeClr val="hlink"/>
                </a:solidFill>
                <a:latin typeface="Tahoma"/>
                <a:ea typeface="Tahoma"/>
                <a:cs typeface="Tahoma"/>
                <a:sym typeface="Tahoma"/>
                <a:hlinkClick r:id="rId3"/>
              </a:rPr>
              <a:t>Yolanda Denise-King</a:t>
            </a:r>
            <a:r>
              <a:rPr b="0" i="0" lang="zh-CN" sz="2800" u="none" cap="none" strike="noStrike">
                <a:solidFill>
                  <a:schemeClr val="dk1"/>
                </a:solidFill>
                <a:latin typeface="Tahoma"/>
                <a:ea typeface="Tahoma"/>
                <a:cs typeface="Tahoma"/>
                <a:sym typeface="Tahoma"/>
              </a:rPr>
              <a:t>Children: Yolanda Denise-King,</a:t>
            </a:r>
            <a:r>
              <a:rPr b="0" i="0" lang="zh-CN" sz="2800" u="sng" cap="none" strike="noStrike">
                <a:solidFill>
                  <a:schemeClr val="hlink"/>
                </a:solidFill>
                <a:latin typeface="Tahoma"/>
                <a:ea typeface="Tahoma"/>
                <a:cs typeface="Tahoma"/>
                <a:sym typeface="Tahoma"/>
                <a:hlinkClick r:id="rId4"/>
              </a:rPr>
              <a:t>Martin Luther King III</a:t>
            </a:r>
            <a:r>
              <a:rPr b="0" i="0" lang="zh-CN" sz="2800" u="none" cap="none" strike="noStrike">
                <a:solidFill>
                  <a:schemeClr val="dk1"/>
                </a:solidFill>
                <a:latin typeface="Tahoma"/>
                <a:ea typeface="Tahoma"/>
                <a:cs typeface="Tahoma"/>
                <a:sym typeface="Tahoma"/>
              </a:rPr>
              <a:t>Children: Yolanda Denise-King,Martin Luther King III,</a:t>
            </a:r>
            <a:r>
              <a:rPr b="0" i="0" lang="zh-CN" sz="2800" u="sng" cap="none" strike="noStrike">
                <a:solidFill>
                  <a:schemeClr val="hlink"/>
                </a:solidFill>
                <a:latin typeface="Tahoma"/>
                <a:ea typeface="Tahoma"/>
                <a:cs typeface="Tahoma"/>
                <a:sym typeface="Tahoma"/>
                <a:hlinkClick r:id="rId5"/>
              </a:rPr>
              <a:t>Dexter Scott King</a:t>
            </a:r>
            <a:r>
              <a:rPr b="0" i="0" lang="zh-CN" sz="2800" u="none" cap="none" strike="noStrike">
                <a:solidFill>
                  <a:schemeClr val="dk1"/>
                </a:solidFill>
                <a:latin typeface="Tahoma"/>
                <a:ea typeface="Tahoma"/>
                <a:cs typeface="Tahoma"/>
                <a:sym typeface="Tahoma"/>
              </a:rPr>
              <a:t>Children: Yolanda Denise-King,Martin Luther King III,Dexter Scott King, </a:t>
            </a:r>
            <a:r>
              <a:rPr b="0" i="0" lang="zh-CN" sz="2800" u="sng" cap="none" strike="noStrike">
                <a:solidFill>
                  <a:schemeClr val="hlink"/>
                </a:solidFill>
                <a:latin typeface="Tahoma"/>
                <a:ea typeface="Tahoma"/>
                <a:cs typeface="Tahoma"/>
                <a:sym typeface="Tahoma"/>
                <a:hlinkClick r:id="rId6"/>
              </a:rPr>
              <a:t>Bernice Albertine King</a:t>
            </a:r>
            <a:r>
              <a:rPr b="0" i="0" lang="zh-CN" sz="2800" u="none" cap="none" strike="noStrike">
                <a:solidFill>
                  <a:schemeClr val="dk1"/>
                </a:solidFill>
                <a:latin typeface="Tahoma"/>
                <a:ea typeface="Tahoma"/>
                <a:cs typeface="Tahoma"/>
                <a:sym typeface="Tahoma"/>
              </a:rPr>
              <a:t> </a:t>
            </a:r>
            <a:endParaRPr b="0" i="0" sz="3200" u="none" cap="none" strike="noStrike">
              <a:solidFill>
                <a:schemeClr val="dk1"/>
              </a:solidFill>
              <a:latin typeface="Tahoma"/>
              <a:ea typeface="Tahoma"/>
              <a:cs typeface="Tahoma"/>
              <a:sym typeface="Tahoma"/>
            </a:endParaRPr>
          </a:p>
        </p:txBody>
      </p:sp>
      <p:sp>
        <p:nvSpPr>
          <p:cNvPr id="5509" name="Google Shape;5509;p756"/>
          <p:cNvSpPr txBox="1"/>
          <p:nvPr>
            <p:ph idx="2" type="body"/>
          </p:nvPr>
        </p:nvSpPr>
        <p:spPr>
          <a:xfrm>
            <a:off x="4648200" y="1200150"/>
            <a:ext cx="4038600" cy="3398100"/>
          </a:xfrm>
          <a:prstGeom prst="rect">
            <a:avLst/>
          </a:prstGeom>
          <a:noFill/>
          <a:ln>
            <a:noFill/>
          </a:ln>
        </p:spPr>
        <p:txBody>
          <a:bodyPr anchorCtr="0" anchor="t" bIns="45700" lIns="91425" spcFirstLastPara="1" rIns="91425" wrap="square" tIns="45700">
            <a:noAutofit/>
          </a:bodyPr>
          <a:lstStyle/>
          <a:p>
            <a:pPr indent="79375" lvl="0" marL="0" rtl="0" algn="l">
              <a:lnSpc>
                <a:spcPct val="100000"/>
              </a:lnSpc>
              <a:spcBef>
                <a:spcPts val="0"/>
              </a:spcBef>
              <a:spcAft>
                <a:spcPts val="0"/>
              </a:spcAft>
              <a:buSzPts val="1400"/>
              <a:buNone/>
            </a:pPr>
            <a:r>
              <a:t/>
            </a:r>
            <a:endParaRPr/>
          </a:p>
        </p:txBody>
      </p:sp>
      <p:pic>
        <p:nvPicPr>
          <p:cNvPr id="5510" name="Google Shape;5510;p756"/>
          <p:cNvPicPr preferRelativeResize="0"/>
          <p:nvPr/>
        </p:nvPicPr>
        <p:blipFill rotWithShape="1">
          <a:blip r:embed="rId7">
            <a:alphaModFix/>
          </a:blip>
          <a:srcRect b="0" l="0" r="0" t="0"/>
          <a:stretch/>
        </p:blipFill>
        <p:spPr>
          <a:xfrm>
            <a:off x="4648200" y="1200150"/>
            <a:ext cx="4038600" cy="33718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4" name="Shape 5514"/>
        <p:cNvGrpSpPr/>
        <p:nvPr/>
      </p:nvGrpSpPr>
      <p:grpSpPr>
        <a:xfrm>
          <a:off x="0" y="0"/>
          <a:ext cx="0" cy="0"/>
          <a:chOff x="0" y="0"/>
          <a:chExt cx="0" cy="0"/>
        </a:xfrm>
      </p:grpSpPr>
      <p:pic>
        <p:nvPicPr>
          <p:cNvPr id="5515" name="Google Shape;5515;p757"/>
          <p:cNvPicPr preferRelativeResize="0"/>
          <p:nvPr/>
        </p:nvPicPr>
        <p:blipFill rotWithShape="1">
          <a:blip r:embed="rId3">
            <a:alphaModFix/>
          </a:blip>
          <a:srcRect b="3514" l="21476" r="3114" t="3745"/>
          <a:stretch/>
        </p:blipFill>
        <p:spPr>
          <a:xfrm>
            <a:off x="4887192" y="2491505"/>
            <a:ext cx="4107600" cy="2652000"/>
          </a:xfrm>
          <a:prstGeom prst="rect">
            <a:avLst/>
          </a:prstGeom>
          <a:noFill/>
          <a:ln>
            <a:noFill/>
          </a:ln>
        </p:spPr>
      </p:pic>
      <p:sp>
        <p:nvSpPr>
          <p:cNvPr id="5516" name="Google Shape;5516;p757"/>
          <p:cNvSpPr txBox="1"/>
          <p:nvPr>
            <p:ph type="title"/>
          </p:nvPr>
        </p:nvSpPr>
        <p:spPr>
          <a:xfrm>
            <a:off x="892975" y="71300"/>
            <a:ext cx="7358100" cy="32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chemeClr val="lt1"/>
              </a:buClr>
              <a:buSzPts val="900"/>
              <a:buFont typeface="Gill Sans"/>
              <a:buNone/>
            </a:pPr>
            <a:r>
              <a:rPr b="0" i="0" lang="zh-CN" sz="2400" u="none" cap="none" strike="noStrike">
                <a:solidFill>
                  <a:schemeClr val="lt1"/>
                </a:solidFill>
                <a:latin typeface="Gill Sans"/>
                <a:ea typeface="Gill Sans"/>
                <a:cs typeface="Gill Sans"/>
                <a:sym typeface="Gill Sans"/>
              </a:rPr>
              <a:t>Survival of the </a:t>
            </a:r>
            <a:r>
              <a:rPr b="0" i="0" lang="zh-CN" sz="2400" u="none" cap="none" strike="noStrike">
                <a:solidFill>
                  <a:schemeClr val="lt1"/>
                </a:solidFill>
                <a:latin typeface="Arial"/>
                <a:ea typeface="Arial"/>
                <a:cs typeface="Arial"/>
                <a:sym typeface="Arial"/>
              </a:rPr>
              <a:t>“</a:t>
            </a:r>
            <a:r>
              <a:rPr b="0" i="0" lang="zh-CN" sz="2400" u="none" cap="none" strike="noStrike">
                <a:solidFill>
                  <a:schemeClr val="lt1"/>
                </a:solidFill>
                <a:latin typeface="Comic Sans MS"/>
                <a:ea typeface="Comic Sans MS"/>
                <a:cs typeface="Comic Sans MS"/>
                <a:sym typeface="Comic Sans MS"/>
              </a:rPr>
              <a:t>Fittest</a:t>
            </a:r>
            <a:r>
              <a:rPr b="0" i="0" lang="zh-CN" sz="2400" u="none" cap="none" strike="noStrike">
                <a:solidFill>
                  <a:schemeClr val="lt1"/>
                </a:solidFill>
                <a:latin typeface="Arial"/>
                <a:ea typeface="Arial"/>
                <a:cs typeface="Arial"/>
                <a:sym typeface="Arial"/>
              </a:rPr>
              <a:t>”</a:t>
            </a:r>
            <a:endParaRPr sz="2400"/>
          </a:p>
        </p:txBody>
      </p:sp>
      <p:sp>
        <p:nvSpPr>
          <p:cNvPr id="5517" name="Google Shape;5517;p757"/>
          <p:cNvSpPr txBox="1"/>
          <p:nvPr>
            <p:ph idx="1" type="body"/>
          </p:nvPr>
        </p:nvSpPr>
        <p:spPr>
          <a:xfrm>
            <a:off x="107150" y="886099"/>
            <a:ext cx="4893600" cy="4176900"/>
          </a:xfrm>
          <a:prstGeom prst="rect">
            <a:avLst/>
          </a:prstGeom>
          <a:noFill/>
          <a:ln>
            <a:noFill/>
          </a:ln>
        </p:spPr>
        <p:txBody>
          <a:bodyPr anchorCtr="0" anchor="ctr" bIns="32750" lIns="32750" spcFirstLastPara="1" rIns="32750" wrap="square" tIns="32750">
            <a:noAutofit/>
          </a:bodyPr>
          <a:lstStyle/>
          <a:p>
            <a:pPr indent="-203200" lvl="0" marL="520700" marR="0" rtl="0" algn="l">
              <a:lnSpc>
                <a:spcPct val="100000"/>
              </a:lnSpc>
              <a:spcBef>
                <a:spcPts val="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survival of the fittest - those who have the most pertinent adaptations survive to reproduce, those less suited to the environment die without passing on their traits </a:t>
            </a:r>
            <a:endParaRPr sz="1800"/>
          </a:p>
          <a:p>
            <a:pPr indent="-215900" lvl="1" marL="812800" marR="0" rtl="0" algn="l">
              <a:lnSpc>
                <a:spcPct val="100000"/>
              </a:lnSpc>
              <a:spcBef>
                <a:spcPts val="240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AKA natural selection - no human involvement</a:t>
            </a:r>
            <a:endParaRPr sz="1800"/>
          </a:p>
          <a:p>
            <a:pPr indent="-203200" lvl="0" marL="520700" marR="0" rtl="0" algn="l">
              <a:lnSpc>
                <a:spcPct val="100000"/>
              </a:lnSpc>
              <a:spcBef>
                <a:spcPts val="2400"/>
              </a:spcBef>
              <a:spcAft>
                <a:spcPts val="0"/>
              </a:spcAft>
              <a:buClr>
                <a:schemeClr val="lt1"/>
              </a:buClr>
              <a:buSzPts val="1800"/>
              <a:buFont typeface="Gill Sans"/>
              <a:buChar char="•"/>
            </a:pPr>
            <a:r>
              <a:rPr b="0" i="0" lang="zh-CN" sz="1800" u="none" cap="none" strike="noStrike">
                <a:solidFill>
                  <a:schemeClr val="lt1"/>
                </a:solidFill>
                <a:latin typeface="Gill Sans"/>
                <a:ea typeface="Gill Sans"/>
                <a:cs typeface="Gill Sans"/>
                <a:sym typeface="Gill Sans"/>
              </a:rPr>
              <a:t>over time (generations) natural selection results in changes in the inherited characteristics of  a POPULATION thus increasing a species </a:t>
            </a:r>
            <a:r>
              <a:rPr b="0" i="0" lang="zh-CN" sz="1800" u="none" cap="none" strike="noStrike">
                <a:solidFill>
                  <a:schemeClr val="lt1"/>
                </a:solidFill>
                <a:latin typeface="Arial"/>
                <a:ea typeface="Arial"/>
                <a:cs typeface="Arial"/>
                <a:sym typeface="Arial"/>
              </a:rPr>
              <a:t>“</a:t>
            </a:r>
            <a:r>
              <a:rPr b="0" i="0" lang="zh-CN" sz="1800" u="none" cap="none" strike="noStrike">
                <a:solidFill>
                  <a:schemeClr val="lt1"/>
                </a:solidFill>
                <a:latin typeface="Gill Sans"/>
                <a:ea typeface="Gill Sans"/>
                <a:cs typeface="Gill Sans"/>
                <a:sym typeface="Gill Sans"/>
              </a:rPr>
              <a:t>fitness</a:t>
            </a:r>
            <a:r>
              <a:rPr b="0" i="0" lang="zh-CN" sz="1800" u="none" cap="none" strike="noStrike">
                <a:solidFill>
                  <a:schemeClr val="lt1"/>
                </a:solidFill>
                <a:latin typeface="Arial"/>
                <a:ea typeface="Arial"/>
                <a:cs typeface="Arial"/>
                <a:sym typeface="Arial"/>
              </a:rPr>
              <a:t>”</a:t>
            </a:r>
            <a:r>
              <a:rPr b="0" i="0" lang="zh-CN" sz="1800" u="none" cap="none" strike="noStrike">
                <a:solidFill>
                  <a:schemeClr val="lt1"/>
                </a:solidFill>
                <a:latin typeface="Gill Sans"/>
                <a:ea typeface="Gill Sans"/>
                <a:cs typeface="Gill Sans"/>
                <a:sym typeface="Gill Sans"/>
              </a:rPr>
              <a:t> in its environment</a:t>
            </a:r>
            <a:endParaRPr sz="1800"/>
          </a:p>
        </p:txBody>
      </p:sp>
      <p:pic>
        <p:nvPicPr>
          <p:cNvPr descr="Image result for survival of the fittest" id="5518" name="Google Shape;5518;p757"/>
          <p:cNvPicPr preferRelativeResize="0"/>
          <p:nvPr/>
        </p:nvPicPr>
        <p:blipFill rotWithShape="1">
          <a:blip r:embed="rId4">
            <a:alphaModFix/>
          </a:blip>
          <a:srcRect b="0" l="0" r="0" t="0"/>
          <a:stretch/>
        </p:blipFill>
        <p:spPr>
          <a:xfrm>
            <a:off x="6528675" y="132425"/>
            <a:ext cx="2615325" cy="2187575"/>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xEl>
                                              <p:pRg end="0" st="0"/>
                                            </p:txEl>
                                          </p:spTgt>
                                        </p:tgtEl>
                                        <p:attrNameLst>
                                          <p:attrName>style.visibility</p:attrName>
                                        </p:attrNameLst>
                                      </p:cBhvr>
                                      <p:to>
                                        <p:strVal val="visible"/>
                                      </p:to>
                                    </p:set>
                                    <p:animEffect filter="fade" transition="in">
                                      <p:cBhvr>
                                        <p:cTn dur="1000"/>
                                        <p:tgtEl>
                                          <p:spTgt spid="5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xEl>
                                              <p:pRg end="1" st="1"/>
                                            </p:txEl>
                                          </p:spTgt>
                                        </p:tgtEl>
                                        <p:attrNameLst>
                                          <p:attrName>style.visibility</p:attrName>
                                        </p:attrNameLst>
                                      </p:cBhvr>
                                      <p:to>
                                        <p:strVal val="visible"/>
                                      </p:to>
                                    </p:set>
                                    <p:animEffect filter="fade" transition="in">
                                      <p:cBhvr>
                                        <p:cTn dur="1000"/>
                                        <p:tgtEl>
                                          <p:spTgt spid="5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xEl>
                                              <p:pRg end="2" st="2"/>
                                            </p:txEl>
                                          </p:spTgt>
                                        </p:tgtEl>
                                        <p:attrNameLst>
                                          <p:attrName>style.visibility</p:attrName>
                                        </p:attrNameLst>
                                      </p:cBhvr>
                                      <p:to>
                                        <p:strVal val="visible"/>
                                      </p:to>
                                    </p:set>
                                    <p:animEffect filter="fade" transition="in">
                                      <p:cBhvr>
                                        <p:cTn dur="1000"/>
                                        <p:tgtEl>
                                          <p:spTgt spid="551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34" name="Shape 3734"/>
        <p:cNvGrpSpPr/>
        <p:nvPr/>
      </p:nvGrpSpPr>
      <p:grpSpPr>
        <a:xfrm>
          <a:off x="0" y="0"/>
          <a:ext cx="0" cy="0"/>
          <a:chOff x="0" y="0"/>
          <a:chExt cx="0" cy="0"/>
        </a:xfrm>
      </p:grpSpPr>
      <p:sp>
        <p:nvSpPr>
          <p:cNvPr id="3735" name="Google Shape;3735;p577"/>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3736" name="Google Shape;3736;p577"/>
          <p:cNvGrpSpPr/>
          <p:nvPr/>
        </p:nvGrpSpPr>
        <p:grpSpPr>
          <a:xfrm>
            <a:off x="-225700" y="-56757"/>
            <a:ext cx="9144159" cy="5143759"/>
            <a:chOff x="0" y="11"/>
            <a:chExt cx="18288317" cy="10287518"/>
          </a:xfrm>
        </p:grpSpPr>
        <p:sp>
          <p:nvSpPr>
            <p:cNvPr id="3737" name="Google Shape;3737;p577"/>
            <p:cNvSpPr/>
            <p:nvPr/>
          </p:nvSpPr>
          <p:spPr>
            <a:xfrm>
              <a:off x="7343457" y="11"/>
              <a:ext cx="10944860" cy="10282555"/>
            </a:xfrm>
            <a:custGeom>
              <a:rect b="b" l="l" r="r" t="t"/>
              <a:pathLst>
                <a:path extrusionOk="0" h="10282555" w="10944860">
                  <a:moveTo>
                    <a:pt x="10944530" y="0"/>
                  </a:moveTo>
                  <a:lnTo>
                    <a:pt x="8030019" y="0"/>
                  </a:lnTo>
                  <a:lnTo>
                    <a:pt x="7990459" y="25400"/>
                  </a:lnTo>
                  <a:lnTo>
                    <a:pt x="7952029" y="63500"/>
                  </a:lnTo>
                  <a:lnTo>
                    <a:pt x="7914703" y="101600"/>
                  </a:lnTo>
                  <a:lnTo>
                    <a:pt x="7878445" y="127000"/>
                  </a:lnTo>
                  <a:lnTo>
                    <a:pt x="7843266" y="165100"/>
                  </a:lnTo>
                  <a:lnTo>
                    <a:pt x="7809116" y="203200"/>
                  </a:lnTo>
                  <a:lnTo>
                    <a:pt x="7776007" y="241300"/>
                  </a:lnTo>
                  <a:lnTo>
                    <a:pt x="7743888" y="279400"/>
                  </a:lnTo>
                  <a:lnTo>
                    <a:pt x="7712761" y="304800"/>
                  </a:lnTo>
                  <a:lnTo>
                    <a:pt x="7682611" y="342900"/>
                  </a:lnTo>
                  <a:lnTo>
                    <a:pt x="7653401" y="381000"/>
                  </a:lnTo>
                  <a:lnTo>
                    <a:pt x="7625131" y="419100"/>
                  </a:lnTo>
                  <a:lnTo>
                    <a:pt x="7597762" y="457200"/>
                  </a:lnTo>
                  <a:lnTo>
                    <a:pt x="7571283" y="495300"/>
                  </a:lnTo>
                  <a:lnTo>
                    <a:pt x="7545679" y="533400"/>
                  </a:lnTo>
                  <a:lnTo>
                    <a:pt x="7520940" y="571500"/>
                  </a:lnTo>
                  <a:lnTo>
                    <a:pt x="7497026" y="609600"/>
                  </a:lnTo>
                  <a:lnTo>
                    <a:pt x="7473924" y="660400"/>
                  </a:lnTo>
                  <a:lnTo>
                    <a:pt x="7451623" y="698500"/>
                  </a:lnTo>
                  <a:lnTo>
                    <a:pt x="7430097" y="736600"/>
                  </a:lnTo>
                  <a:lnTo>
                    <a:pt x="7409332" y="774700"/>
                  </a:lnTo>
                  <a:lnTo>
                    <a:pt x="7389317" y="812800"/>
                  </a:lnTo>
                  <a:lnTo>
                    <a:pt x="7370013" y="863600"/>
                  </a:lnTo>
                  <a:lnTo>
                    <a:pt x="7351408" y="901700"/>
                  </a:lnTo>
                  <a:lnTo>
                    <a:pt x="7333488" y="939800"/>
                  </a:lnTo>
                  <a:lnTo>
                    <a:pt x="7316229" y="977900"/>
                  </a:lnTo>
                  <a:lnTo>
                    <a:pt x="7299617" y="1028700"/>
                  </a:lnTo>
                  <a:lnTo>
                    <a:pt x="7283628" y="1066800"/>
                  </a:lnTo>
                  <a:lnTo>
                    <a:pt x="7268248" y="1104900"/>
                  </a:lnTo>
                  <a:lnTo>
                    <a:pt x="7253452" y="1155700"/>
                  </a:lnTo>
                  <a:lnTo>
                    <a:pt x="7239228" y="1193800"/>
                  </a:lnTo>
                  <a:lnTo>
                    <a:pt x="7225551" y="1244600"/>
                  </a:lnTo>
                  <a:lnTo>
                    <a:pt x="7212406" y="1282700"/>
                  </a:lnTo>
                  <a:lnTo>
                    <a:pt x="7199782" y="1333500"/>
                  </a:lnTo>
                  <a:lnTo>
                    <a:pt x="7187628" y="1371600"/>
                  </a:lnTo>
                  <a:lnTo>
                    <a:pt x="7175970" y="1422400"/>
                  </a:lnTo>
                  <a:lnTo>
                    <a:pt x="7164756" y="1460500"/>
                  </a:lnTo>
                  <a:lnTo>
                    <a:pt x="7153973" y="1511300"/>
                  </a:lnTo>
                  <a:lnTo>
                    <a:pt x="7143610" y="1549400"/>
                  </a:lnTo>
                  <a:lnTo>
                    <a:pt x="7133641" y="1600200"/>
                  </a:lnTo>
                  <a:lnTo>
                    <a:pt x="7124052" y="1638300"/>
                  </a:lnTo>
                  <a:lnTo>
                    <a:pt x="7114819" y="1689100"/>
                  </a:lnTo>
                  <a:lnTo>
                    <a:pt x="7105929" y="1727200"/>
                  </a:lnTo>
                  <a:lnTo>
                    <a:pt x="7097357" y="1778000"/>
                  </a:lnTo>
                  <a:lnTo>
                    <a:pt x="7089102" y="1828800"/>
                  </a:lnTo>
                  <a:lnTo>
                    <a:pt x="7081113" y="1866900"/>
                  </a:lnTo>
                  <a:lnTo>
                    <a:pt x="7073392" y="1917700"/>
                  </a:lnTo>
                  <a:lnTo>
                    <a:pt x="7065912" y="1968500"/>
                  </a:lnTo>
                  <a:lnTo>
                    <a:pt x="7058660" y="2006600"/>
                  </a:lnTo>
                  <a:lnTo>
                    <a:pt x="7051624" y="2057400"/>
                  </a:lnTo>
                  <a:lnTo>
                    <a:pt x="7044766" y="2108200"/>
                  </a:lnTo>
                  <a:lnTo>
                    <a:pt x="7038073" y="2146300"/>
                  </a:lnTo>
                  <a:lnTo>
                    <a:pt x="7031533" y="2197100"/>
                  </a:lnTo>
                  <a:lnTo>
                    <a:pt x="7025132" y="2247900"/>
                  </a:lnTo>
                  <a:lnTo>
                    <a:pt x="7018833" y="2286000"/>
                  </a:lnTo>
                  <a:lnTo>
                    <a:pt x="7012635" y="2336800"/>
                  </a:lnTo>
                  <a:lnTo>
                    <a:pt x="7006501" y="2387600"/>
                  </a:lnTo>
                  <a:lnTo>
                    <a:pt x="7000430" y="2438400"/>
                  </a:lnTo>
                  <a:lnTo>
                    <a:pt x="6976288" y="2616200"/>
                  </a:lnTo>
                  <a:lnTo>
                    <a:pt x="6970192" y="2667000"/>
                  </a:lnTo>
                  <a:lnTo>
                    <a:pt x="6964045" y="2717800"/>
                  </a:lnTo>
                  <a:lnTo>
                    <a:pt x="6957822" y="2768600"/>
                  </a:lnTo>
                  <a:lnTo>
                    <a:pt x="6951497" y="2806700"/>
                  </a:lnTo>
                  <a:lnTo>
                    <a:pt x="6945046" y="2857500"/>
                  </a:lnTo>
                  <a:lnTo>
                    <a:pt x="6938467" y="2908300"/>
                  </a:lnTo>
                  <a:lnTo>
                    <a:pt x="6931736" y="2946400"/>
                  </a:lnTo>
                  <a:lnTo>
                    <a:pt x="6924827" y="2997200"/>
                  </a:lnTo>
                  <a:lnTo>
                    <a:pt x="6917728" y="3048000"/>
                  </a:lnTo>
                  <a:lnTo>
                    <a:pt x="6910413" y="3098800"/>
                  </a:lnTo>
                  <a:lnTo>
                    <a:pt x="6902869" y="3136900"/>
                  </a:lnTo>
                  <a:lnTo>
                    <a:pt x="6895071" y="3187700"/>
                  </a:lnTo>
                  <a:lnTo>
                    <a:pt x="6887007" y="3238500"/>
                  </a:lnTo>
                  <a:lnTo>
                    <a:pt x="6878663" y="3276600"/>
                  </a:lnTo>
                  <a:lnTo>
                    <a:pt x="6870001" y="3327400"/>
                  </a:lnTo>
                  <a:lnTo>
                    <a:pt x="6861010" y="3378200"/>
                  </a:lnTo>
                  <a:lnTo>
                    <a:pt x="6851688" y="3416300"/>
                  </a:lnTo>
                  <a:lnTo>
                    <a:pt x="6841985" y="3467100"/>
                  </a:lnTo>
                  <a:lnTo>
                    <a:pt x="6831914" y="3517900"/>
                  </a:lnTo>
                  <a:lnTo>
                    <a:pt x="6821424" y="3556000"/>
                  </a:lnTo>
                  <a:lnTo>
                    <a:pt x="6810527" y="3606800"/>
                  </a:lnTo>
                  <a:lnTo>
                    <a:pt x="6798958" y="3657600"/>
                  </a:lnTo>
                  <a:lnTo>
                    <a:pt x="6786397" y="3695700"/>
                  </a:lnTo>
                  <a:lnTo>
                    <a:pt x="6772821" y="3746500"/>
                  </a:lnTo>
                  <a:lnTo>
                    <a:pt x="6758241" y="3784600"/>
                  </a:lnTo>
                  <a:lnTo>
                    <a:pt x="6742658" y="3835400"/>
                  </a:lnTo>
                  <a:lnTo>
                    <a:pt x="6726072" y="3886200"/>
                  </a:lnTo>
                  <a:lnTo>
                    <a:pt x="6708470" y="3924300"/>
                  </a:lnTo>
                  <a:lnTo>
                    <a:pt x="6689852" y="3975100"/>
                  </a:lnTo>
                  <a:lnTo>
                    <a:pt x="6670230" y="4013200"/>
                  </a:lnTo>
                  <a:lnTo>
                    <a:pt x="6649593" y="4064000"/>
                  </a:lnTo>
                  <a:lnTo>
                    <a:pt x="6627927" y="4102100"/>
                  </a:lnTo>
                  <a:lnTo>
                    <a:pt x="6605257" y="4152900"/>
                  </a:lnTo>
                  <a:lnTo>
                    <a:pt x="6581572" y="4191000"/>
                  </a:lnTo>
                  <a:lnTo>
                    <a:pt x="6556857" y="4229100"/>
                  </a:lnTo>
                  <a:lnTo>
                    <a:pt x="6531115" y="4279900"/>
                  </a:lnTo>
                  <a:lnTo>
                    <a:pt x="6504356" y="4318000"/>
                  </a:lnTo>
                  <a:lnTo>
                    <a:pt x="6476581" y="4356100"/>
                  </a:lnTo>
                  <a:lnTo>
                    <a:pt x="6447764" y="4394200"/>
                  </a:lnTo>
                  <a:lnTo>
                    <a:pt x="6417932" y="4432300"/>
                  </a:lnTo>
                  <a:lnTo>
                    <a:pt x="6387058" y="4470400"/>
                  </a:lnTo>
                  <a:lnTo>
                    <a:pt x="6355169" y="4508500"/>
                  </a:lnTo>
                  <a:lnTo>
                    <a:pt x="6322238" y="4546600"/>
                  </a:lnTo>
                  <a:lnTo>
                    <a:pt x="6288278" y="4584700"/>
                  </a:lnTo>
                  <a:lnTo>
                    <a:pt x="6253277" y="4610100"/>
                  </a:lnTo>
                  <a:lnTo>
                    <a:pt x="6217247" y="4648200"/>
                  </a:lnTo>
                  <a:lnTo>
                    <a:pt x="6180175" y="4673600"/>
                  </a:lnTo>
                  <a:lnTo>
                    <a:pt x="6142063" y="4711700"/>
                  </a:lnTo>
                  <a:lnTo>
                    <a:pt x="6102909" y="4737100"/>
                  </a:lnTo>
                  <a:lnTo>
                    <a:pt x="6062713" y="4762500"/>
                  </a:lnTo>
                  <a:lnTo>
                    <a:pt x="6021476" y="4787900"/>
                  </a:lnTo>
                  <a:lnTo>
                    <a:pt x="5979185" y="4813300"/>
                  </a:lnTo>
                  <a:lnTo>
                    <a:pt x="5935865" y="4826000"/>
                  </a:lnTo>
                  <a:lnTo>
                    <a:pt x="5891479" y="4851400"/>
                  </a:lnTo>
                  <a:lnTo>
                    <a:pt x="5846051" y="4864100"/>
                  </a:lnTo>
                  <a:lnTo>
                    <a:pt x="5800674" y="4889500"/>
                  </a:lnTo>
                  <a:lnTo>
                    <a:pt x="5664136" y="4927600"/>
                  </a:lnTo>
                  <a:lnTo>
                    <a:pt x="5618518" y="4927600"/>
                  </a:lnTo>
                  <a:lnTo>
                    <a:pt x="5572849" y="4940300"/>
                  </a:lnTo>
                  <a:lnTo>
                    <a:pt x="5527141" y="4940300"/>
                  </a:lnTo>
                  <a:lnTo>
                    <a:pt x="5481396" y="4953000"/>
                  </a:lnTo>
                  <a:lnTo>
                    <a:pt x="5435612" y="4953000"/>
                  </a:lnTo>
                  <a:lnTo>
                    <a:pt x="5389791" y="4965700"/>
                  </a:lnTo>
                  <a:lnTo>
                    <a:pt x="4931016" y="4965700"/>
                  </a:lnTo>
                  <a:lnTo>
                    <a:pt x="4839347" y="4953000"/>
                  </a:lnTo>
                  <a:lnTo>
                    <a:pt x="4474159" y="4953000"/>
                  </a:lnTo>
                  <a:lnTo>
                    <a:pt x="4428756" y="4965700"/>
                  </a:lnTo>
                  <a:lnTo>
                    <a:pt x="4338155" y="4965700"/>
                  </a:lnTo>
                  <a:lnTo>
                    <a:pt x="4292955" y="4978400"/>
                  </a:lnTo>
                  <a:lnTo>
                    <a:pt x="4247858" y="4978400"/>
                  </a:lnTo>
                  <a:lnTo>
                    <a:pt x="4202836" y="4991100"/>
                  </a:lnTo>
                  <a:lnTo>
                    <a:pt x="4157903" y="4991100"/>
                  </a:lnTo>
                  <a:lnTo>
                    <a:pt x="4023703" y="5029200"/>
                  </a:lnTo>
                  <a:lnTo>
                    <a:pt x="3979176" y="5054600"/>
                  </a:lnTo>
                  <a:lnTo>
                    <a:pt x="3890480" y="5080000"/>
                  </a:lnTo>
                  <a:lnTo>
                    <a:pt x="3671151" y="5207000"/>
                  </a:lnTo>
                  <a:lnTo>
                    <a:pt x="3629431" y="5232400"/>
                  </a:lnTo>
                  <a:lnTo>
                    <a:pt x="3589388" y="5270500"/>
                  </a:lnTo>
                  <a:lnTo>
                    <a:pt x="3550970" y="5295900"/>
                  </a:lnTo>
                  <a:lnTo>
                    <a:pt x="3514166" y="5334000"/>
                  </a:lnTo>
                  <a:lnTo>
                    <a:pt x="3478923" y="5359400"/>
                  </a:lnTo>
                  <a:lnTo>
                    <a:pt x="3445218" y="5397500"/>
                  </a:lnTo>
                  <a:lnTo>
                    <a:pt x="3413023" y="5435600"/>
                  </a:lnTo>
                  <a:lnTo>
                    <a:pt x="3382289" y="5473700"/>
                  </a:lnTo>
                  <a:lnTo>
                    <a:pt x="3353003" y="5511800"/>
                  </a:lnTo>
                  <a:lnTo>
                    <a:pt x="3325114" y="5537200"/>
                  </a:lnTo>
                  <a:lnTo>
                    <a:pt x="3298596" y="5575300"/>
                  </a:lnTo>
                  <a:lnTo>
                    <a:pt x="3273425" y="5613400"/>
                  </a:lnTo>
                  <a:lnTo>
                    <a:pt x="3249561" y="5664200"/>
                  </a:lnTo>
                  <a:lnTo>
                    <a:pt x="3226968" y="5702300"/>
                  </a:lnTo>
                  <a:lnTo>
                    <a:pt x="3205619" y="5740400"/>
                  </a:lnTo>
                  <a:lnTo>
                    <a:pt x="3185464" y="5778500"/>
                  </a:lnTo>
                  <a:lnTo>
                    <a:pt x="3166503" y="5816600"/>
                  </a:lnTo>
                  <a:lnTo>
                    <a:pt x="3148673" y="5867400"/>
                  </a:lnTo>
                  <a:lnTo>
                    <a:pt x="3131959" y="5905500"/>
                  </a:lnTo>
                  <a:lnTo>
                    <a:pt x="3116326" y="5943600"/>
                  </a:lnTo>
                  <a:lnTo>
                    <a:pt x="3101733" y="5994400"/>
                  </a:lnTo>
                  <a:lnTo>
                    <a:pt x="3088144" y="6032500"/>
                  </a:lnTo>
                  <a:lnTo>
                    <a:pt x="3075546" y="6083300"/>
                  </a:lnTo>
                  <a:lnTo>
                    <a:pt x="3063875" y="6121400"/>
                  </a:lnTo>
                  <a:lnTo>
                    <a:pt x="3053130" y="6172200"/>
                  </a:lnTo>
                  <a:lnTo>
                    <a:pt x="3043263" y="6210300"/>
                  </a:lnTo>
                  <a:lnTo>
                    <a:pt x="3034246" y="6261100"/>
                  </a:lnTo>
                  <a:lnTo>
                    <a:pt x="3026041" y="6311900"/>
                  </a:lnTo>
                  <a:lnTo>
                    <a:pt x="3018625" y="6350000"/>
                  </a:lnTo>
                  <a:lnTo>
                    <a:pt x="3011944" y="6400800"/>
                  </a:lnTo>
                  <a:lnTo>
                    <a:pt x="3005988" y="6451600"/>
                  </a:lnTo>
                  <a:lnTo>
                    <a:pt x="3000705" y="6502400"/>
                  </a:lnTo>
                  <a:lnTo>
                    <a:pt x="2996082" y="6540500"/>
                  </a:lnTo>
                  <a:lnTo>
                    <a:pt x="2992069" y="6591300"/>
                  </a:lnTo>
                  <a:lnTo>
                    <a:pt x="2988653" y="6642100"/>
                  </a:lnTo>
                  <a:lnTo>
                    <a:pt x="2985782" y="6692900"/>
                  </a:lnTo>
                  <a:lnTo>
                    <a:pt x="2983420" y="6731000"/>
                  </a:lnTo>
                  <a:lnTo>
                    <a:pt x="2981553" y="6781800"/>
                  </a:lnTo>
                  <a:lnTo>
                    <a:pt x="2980144" y="6832600"/>
                  </a:lnTo>
                  <a:lnTo>
                    <a:pt x="2979140" y="6883400"/>
                  </a:lnTo>
                  <a:lnTo>
                    <a:pt x="2978543" y="6934200"/>
                  </a:lnTo>
                  <a:lnTo>
                    <a:pt x="2978289" y="6985000"/>
                  </a:lnTo>
                  <a:lnTo>
                    <a:pt x="2978353" y="7023100"/>
                  </a:lnTo>
                  <a:lnTo>
                    <a:pt x="2978823" y="7073900"/>
                  </a:lnTo>
                  <a:lnTo>
                    <a:pt x="2979229" y="7124700"/>
                  </a:lnTo>
                  <a:lnTo>
                    <a:pt x="2979509" y="7175500"/>
                  </a:lnTo>
                  <a:lnTo>
                    <a:pt x="2979407" y="7277100"/>
                  </a:lnTo>
                  <a:lnTo>
                    <a:pt x="2978912" y="7327900"/>
                  </a:lnTo>
                  <a:lnTo>
                    <a:pt x="2978010" y="7378700"/>
                  </a:lnTo>
                  <a:lnTo>
                    <a:pt x="2976664" y="7416800"/>
                  </a:lnTo>
                  <a:lnTo>
                    <a:pt x="2974784" y="7467600"/>
                  </a:lnTo>
                  <a:lnTo>
                    <a:pt x="2972333" y="7518400"/>
                  </a:lnTo>
                  <a:lnTo>
                    <a:pt x="2969222" y="7569200"/>
                  </a:lnTo>
                  <a:lnTo>
                    <a:pt x="2965399" y="7620000"/>
                  </a:lnTo>
                  <a:lnTo>
                    <a:pt x="2960789" y="7670800"/>
                  </a:lnTo>
                  <a:lnTo>
                    <a:pt x="2955328" y="7721600"/>
                  </a:lnTo>
                  <a:lnTo>
                    <a:pt x="2948965" y="7772400"/>
                  </a:lnTo>
                  <a:lnTo>
                    <a:pt x="2941624" y="7810500"/>
                  </a:lnTo>
                  <a:lnTo>
                    <a:pt x="2933242" y="7861300"/>
                  </a:lnTo>
                  <a:lnTo>
                    <a:pt x="2923756" y="7912100"/>
                  </a:lnTo>
                  <a:lnTo>
                    <a:pt x="2913100" y="7962900"/>
                  </a:lnTo>
                  <a:lnTo>
                    <a:pt x="2901200" y="8013700"/>
                  </a:lnTo>
                  <a:lnTo>
                    <a:pt x="2888094" y="8051800"/>
                  </a:lnTo>
                  <a:lnTo>
                    <a:pt x="2873438" y="8102600"/>
                  </a:lnTo>
                  <a:lnTo>
                    <a:pt x="2857271" y="8140700"/>
                  </a:lnTo>
                  <a:lnTo>
                    <a:pt x="2839631" y="8191500"/>
                  </a:lnTo>
                  <a:lnTo>
                    <a:pt x="2820530" y="8229600"/>
                  </a:lnTo>
                  <a:lnTo>
                    <a:pt x="2800019" y="8280400"/>
                  </a:lnTo>
                  <a:lnTo>
                    <a:pt x="2778125" y="8318500"/>
                  </a:lnTo>
                  <a:lnTo>
                    <a:pt x="2754871" y="8356600"/>
                  </a:lnTo>
                  <a:lnTo>
                    <a:pt x="2730309" y="8407400"/>
                  </a:lnTo>
                  <a:lnTo>
                    <a:pt x="2704452" y="8445500"/>
                  </a:lnTo>
                  <a:lnTo>
                    <a:pt x="2677337" y="8483600"/>
                  </a:lnTo>
                  <a:lnTo>
                    <a:pt x="2649004" y="8521700"/>
                  </a:lnTo>
                  <a:lnTo>
                    <a:pt x="2619476" y="8559800"/>
                  </a:lnTo>
                  <a:lnTo>
                    <a:pt x="2588806" y="8585200"/>
                  </a:lnTo>
                  <a:lnTo>
                    <a:pt x="2556992" y="8623300"/>
                  </a:lnTo>
                  <a:lnTo>
                    <a:pt x="2524087" y="8661400"/>
                  </a:lnTo>
                  <a:lnTo>
                    <a:pt x="2490127" y="8686800"/>
                  </a:lnTo>
                  <a:lnTo>
                    <a:pt x="2455126" y="8724900"/>
                  </a:lnTo>
                  <a:lnTo>
                    <a:pt x="2419134" y="8750300"/>
                  </a:lnTo>
                  <a:lnTo>
                    <a:pt x="2382177" y="8788400"/>
                  </a:lnTo>
                  <a:lnTo>
                    <a:pt x="2344293" y="8813800"/>
                  </a:lnTo>
                  <a:lnTo>
                    <a:pt x="2305507" y="8839200"/>
                  </a:lnTo>
                  <a:lnTo>
                    <a:pt x="2265845" y="8864600"/>
                  </a:lnTo>
                  <a:lnTo>
                    <a:pt x="2225357" y="8890000"/>
                  </a:lnTo>
                  <a:lnTo>
                    <a:pt x="2184057" y="8915400"/>
                  </a:lnTo>
                  <a:lnTo>
                    <a:pt x="2141982" y="8928100"/>
                  </a:lnTo>
                  <a:lnTo>
                    <a:pt x="2099183" y="8953500"/>
                  </a:lnTo>
                  <a:lnTo>
                    <a:pt x="2055660" y="8966200"/>
                  </a:lnTo>
                  <a:lnTo>
                    <a:pt x="2011476" y="8991600"/>
                  </a:lnTo>
                  <a:lnTo>
                    <a:pt x="1781530" y="9055100"/>
                  </a:lnTo>
                  <a:lnTo>
                    <a:pt x="1733969" y="9055100"/>
                  </a:lnTo>
                  <a:lnTo>
                    <a:pt x="1685963" y="9067800"/>
                  </a:lnTo>
                  <a:lnTo>
                    <a:pt x="1635658" y="9067800"/>
                  </a:lnTo>
                  <a:lnTo>
                    <a:pt x="1585671" y="9080500"/>
                  </a:lnTo>
                  <a:lnTo>
                    <a:pt x="1536039" y="9080500"/>
                  </a:lnTo>
                  <a:lnTo>
                    <a:pt x="1486750" y="9093200"/>
                  </a:lnTo>
                  <a:lnTo>
                    <a:pt x="1437830" y="9093200"/>
                  </a:lnTo>
                  <a:lnTo>
                    <a:pt x="1293368" y="9131300"/>
                  </a:lnTo>
                  <a:lnTo>
                    <a:pt x="1246022" y="9131300"/>
                  </a:lnTo>
                  <a:lnTo>
                    <a:pt x="971054" y="9207500"/>
                  </a:lnTo>
                  <a:lnTo>
                    <a:pt x="926846" y="9232900"/>
                  </a:lnTo>
                  <a:lnTo>
                    <a:pt x="883132" y="9245600"/>
                  </a:lnTo>
                  <a:lnTo>
                    <a:pt x="839927" y="9271000"/>
                  </a:lnTo>
                  <a:lnTo>
                    <a:pt x="797242" y="9283700"/>
                  </a:lnTo>
                  <a:lnTo>
                    <a:pt x="713435" y="9334500"/>
                  </a:lnTo>
                  <a:lnTo>
                    <a:pt x="631825" y="9385300"/>
                  </a:lnTo>
                  <a:lnTo>
                    <a:pt x="552488" y="9436100"/>
                  </a:lnTo>
                  <a:lnTo>
                    <a:pt x="513689" y="9474200"/>
                  </a:lnTo>
                  <a:lnTo>
                    <a:pt x="475500" y="9499600"/>
                  </a:lnTo>
                  <a:lnTo>
                    <a:pt x="437921" y="9537700"/>
                  </a:lnTo>
                  <a:lnTo>
                    <a:pt x="400964" y="9575800"/>
                  </a:lnTo>
                  <a:lnTo>
                    <a:pt x="364642" y="9613900"/>
                  </a:lnTo>
                  <a:lnTo>
                    <a:pt x="332867" y="9652000"/>
                  </a:lnTo>
                  <a:lnTo>
                    <a:pt x="302133" y="9690100"/>
                  </a:lnTo>
                  <a:lnTo>
                    <a:pt x="272453" y="9728200"/>
                  </a:lnTo>
                  <a:lnTo>
                    <a:pt x="243865" y="9766300"/>
                  </a:lnTo>
                  <a:lnTo>
                    <a:pt x="216395" y="9804400"/>
                  </a:lnTo>
                  <a:lnTo>
                    <a:pt x="190080" y="9842500"/>
                  </a:lnTo>
                  <a:lnTo>
                    <a:pt x="164947" y="9880600"/>
                  </a:lnTo>
                  <a:lnTo>
                    <a:pt x="141033" y="9931400"/>
                  </a:lnTo>
                  <a:lnTo>
                    <a:pt x="118364" y="9969500"/>
                  </a:lnTo>
                  <a:lnTo>
                    <a:pt x="96964" y="10020300"/>
                  </a:lnTo>
                  <a:lnTo>
                    <a:pt x="76873" y="10058400"/>
                  </a:lnTo>
                  <a:lnTo>
                    <a:pt x="58127" y="10109200"/>
                  </a:lnTo>
                  <a:lnTo>
                    <a:pt x="40741" y="10147300"/>
                  </a:lnTo>
                  <a:lnTo>
                    <a:pt x="24752" y="10198100"/>
                  </a:lnTo>
                  <a:lnTo>
                    <a:pt x="10185" y="10248900"/>
                  </a:lnTo>
                  <a:lnTo>
                    <a:pt x="0" y="10274300"/>
                  </a:lnTo>
                  <a:lnTo>
                    <a:pt x="2477490" y="10274300"/>
                  </a:lnTo>
                  <a:lnTo>
                    <a:pt x="2469400" y="10282377"/>
                  </a:lnTo>
                  <a:lnTo>
                    <a:pt x="10944530" y="10282377"/>
                  </a:lnTo>
                  <a:lnTo>
                    <a:pt x="10944530" y="8826500"/>
                  </a:lnTo>
                  <a:lnTo>
                    <a:pt x="10944530" y="274777"/>
                  </a:lnTo>
                  <a:lnTo>
                    <a:pt x="10944530" y="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38" name="Google Shape;3738;p577"/>
            <p:cNvSpPr/>
            <p:nvPr/>
          </p:nvSpPr>
          <p:spPr>
            <a:xfrm>
              <a:off x="0" y="7911359"/>
              <a:ext cx="18288000" cy="2376170"/>
            </a:xfrm>
            <a:custGeom>
              <a:rect b="b" l="l" r="r" t="t"/>
              <a:pathLst>
                <a:path extrusionOk="0" h="2376170" w="18288000">
                  <a:moveTo>
                    <a:pt x="18287998" y="2375639"/>
                  </a:moveTo>
                  <a:lnTo>
                    <a:pt x="0" y="2375639"/>
                  </a:lnTo>
                  <a:lnTo>
                    <a:pt x="0" y="0"/>
                  </a:lnTo>
                  <a:lnTo>
                    <a:pt x="18287998" y="0"/>
                  </a:lnTo>
                  <a:lnTo>
                    <a:pt x="18287998"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39" name="Google Shape;3739;p577"/>
            <p:cNvPicPr preferRelativeResize="0"/>
            <p:nvPr/>
          </p:nvPicPr>
          <p:blipFill rotWithShape="1">
            <a:blip r:embed="rId3">
              <a:alphaModFix/>
            </a:blip>
            <a:srcRect b="0" l="0" r="0" t="0"/>
            <a:stretch/>
          </p:blipFill>
          <p:spPr>
            <a:xfrm>
              <a:off x="11805441" y="1251910"/>
              <a:ext cx="6482514" cy="8486508"/>
            </a:xfrm>
            <a:prstGeom prst="rect">
              <a:avLst/>
            </a:prstGeom>
            <a:noFill/>
            <a:ln>
              <a:noFill/>
            </a:ln>
          </p:spPr>
        </p:pic>
        <p:sp>
          <p:nvSpPr>
            <p:cNvPr id="3740" name="Google Shape;3740;p577"/>
            <p:cNvSpPr/>
            <p:nvPr/>
          </p:nvSpPr>
          <p:spPr>
            <a:xfrm>
              <a:off x="78002" y="10439"/>
              <a:ext cx="5134610" cy="3113405"/>
            </a:xfrm>
            <a:custGeom>
              <a:rect b="b" l="l" r="r" t="t"/>
              <a:pathLst>
                <a:path extrusionOk="0" h="3113405" w="5134610">
                  <a:moveTo>
                    <a:pt x="4663382" y="674655"/>
                  </a:moveTo>
                  <a:lnTo>
                    <a:pt x="4129280" y="830252"/>
                  </a:lnTo>
                  <a:lnTo>
                    <a:pt x="4174936" y="803723"/>
                  </a:lnTo>
                  <a:lnTo>
                    <a:pt x="4273258" y="775079"/>
                  </a:lnTo>
                  <a:lnTo>
                    <a:pt x="4318793" y="748586"/>
                  </a:lnTo>
                  <a:lnTo>
                    <a:pt x="4367812" y="734306"/>
                  </a:lnTo>
                  <a:lnTo>
                    <a:pt x="4413199" y="707855"/>
                  </a:lnTo>
                  <a:lnTo>
                    <a:pt x="4464008" y="693054"/>
                  </a:lnTo>
                  <a:lnTo>
                    <a:pt x="4555937" y="639816"/>
                  </a:lnTo>
                  <a:lnTo>
                    <a:pt x="4597339" y="601299"/>
                  </a:lnTo>
                  <a:lnTo>
                    <a:pt x="4641804" y="575118"/>
                  </a:lnTo>
                  <a:lnTo>
                    <a:pt x="4682369" y="536844"/>
                  </a:lnTo>
                  <a:lnTo>
                    <a:pt x="4726279" y="510824"/>
                  </a:lnTo>
                  <a:lnTo>
                    <a:pt x="4766569" y="472631"/>
                  </a:lnTo>
                  <a:lnTo>
                    <a:pt x="4803581" y="435392"/>
                  </a:lnTo>
                  <a:lnTo>
                    <a:pt x="4842591" y="410800"/>
                  </a:lnTo>
                  <a:lnTo>
                    <a:pt x="4876472" y="374474"/>
                  </a:lnTo>
                  <a:lnTo>
                    <a:pt x="4908750" y="338614"/>
                  </a:lnTo>
                  <a:lnTo>
                    <a:pt x="4935851" y="291035"/>
                  </a:lnTo>
                  <a:lnTo>
                    <a:pt x="4964852" y="256131"/>
                  </a:lnTo>
                  <a:lnTo>
                    <a:pt x="4992179" y="221714"/>
                  </a:lnTo>
                  <a:lnTo>
                    <a:pt x="5014255" y="175599"/>
                  </a:lnTo>
                  <a:lnTo>
                    <a:pt x="5034607" y="129986"/>
                  </a:lnTo>
                  <a:lnTo>
                    <a:pt x="5053211" y="84882"/>
                  </a:lnTo>
                  <a:lnTo>
                    <a:pt x="5070043" y="40295"/>
                  </a:lnTo>
                  <a:lnTo>
                    <a:pt x="5074585" y="25744"/>
                  </a:lnTo>
                  <a:lnTo>
                    <a:pt x="5080282" y="10856"/>
                  </a:lnTo>
                  <a:lnTo>
                    <a:pt x="5117548" y="0"/>
                  </a:lnTo>
                  <a:lnTo>
                    <a:pt x="5126135" y="10726"/>
                  </a:lnTo>
                  <a:lnTo>
                    <a:pt x="5129952" y="22842"/>
                  </a:lnTo>
                  <a:lnTo>
                    <a:pt x="5134575" y="47951"/>
                  </a:lnTo>
                  <a:lnTo>
                    <a:pt x="5134073" y="87781"/>
                  </a:lnTo>
                  <a:lnTo>
                    <a:pt x="5125212" y="116818"/>
                  </a:lnTo>
                  <a:lnTo>
                    <a:pt x="5115351" y="159375"/>
                  </a:lnTo>
                  <a:lnTo>
                    <a:pt x="5101189" y="203184"/>
                  </a:lnTo>
                  <a:lnTo>
                    <a:pt x="5077790" y="249685"/>
                  </a:lnTo>
                  <a:lnTo>
                    <a:pt x="5049955" y="284250"/>
                  </a:lnTo>
                  <a:lnTo>
                    <a:pt x="5024643" y="331308"/>
                  </a:lnTo>
                  <a:lnTo>
                    <a:pt x="4994609" y="366513"/>
                  </a:lnTo>
                  <a:lnTo>
                    <a:pt x="4966813" y="414295"/>
                  </a:lnTo>
                  <a:lnTo>
                    <a:pt x="4934009" y="450307"/>
                  </a:lnTo>
                  <a:lnTo>
                    <a:pt x="4899607" y="486785"/>
                  </a:lnTo>
                  <a:lnTo>
                    <a:pt x="4863463" y="523771"/>
                  </a:lnTo>
                  <a:lnTo>
                    <a:pt x="4821882" y="549112"/>
                  </a:lnTo>
                  <a:lnTo>
                    <a:pt x="4784086" y="586579"/>
                  </a:lnTo>
                  <a:lnTo>
                    <a:pt x="4742784" y="611839"/>
                  </a:lnTo>
                  <a:lnTo>
                    <a:pt x="4704959" y="649315"/>
                  </a:lnTo>
                  <a:lnTo>
                    <a:pt x="4663382" y="674655"/>
                  </a:lnTo>
                  <a:close/>
                </a:path>
                <a:path extrusionOk="0" h="3113405" w="5134610">
                  <a:moveTo>
                    <a:pt x="1991219" y="1122421"/>
                  </a:moveTo>
                  <a:lnTo>
                    <a:pt x="1661659" y="1218430"/>
                  </a:lnTo>
                  <a:lnTo>
                    <a:pt x="1705080" y="1192553"/>
                  </a:lnTo>
                  <a:lnTo>
                    <a:pt x="1940492" y="1123971"/>
                  </a:lnTo>
                  <a:lnTo>
                    <a:pt x="1991219" y="1122421"/>
                  </a:lnTo>
                  <a:close/>
                </a:path>
                <a:path extrusionOk="0" h="3113405" w="5134610">
                  <a:moveTo>
                    <a:pt x="48020" y="3077457"/>
                  </a:moveTo>
                  <a:lnTo>
                    <a:pt x="613" y="3091268"/>
                  </a:lnTo>
                  <a:lnTo>
                    <a:pt x="0" y="3078218"/>
                  </a:lnTo>
                  <a:lnTo>
                    <a:pt x="2683" y="3024525"/>
                  </a:lnTo>
                  <a:lnTo>
                    <a:pt x="15170" y="2981203"/>
                  </a:lnTo>
                  <a:lnTo>
                    <a:pt x="36919" y="2948411"/>
                  </a:lnTo>
                  <a:lnTo>
                    <a:pt x="60282" y="2901921"/>
                  </a:lnTo>
                  <a:lnTo>
                    <a:pt x="92585" y="2866055"/>
                  </a:lnTo>
                  <a:lnTo>
                    <a:pt x="125747" y="2829938"/>
                  </a:lnTo>
                  <a:lnTo>
                    <a:pt x="159903" y="2793532"/>
                  </a:lnTo>
                  <a:lnTo>
                    <a:pt x="198740" y="2768989"/>
                  </a:lnTo>
                  <a:lnTo>
                    <a:pt x="280343" y="2718761"/>
                  </a:lnTo>
                  <a:lnTo>
                    <a:pt x="381336" y="2689339"/>
                  </a:lnTo>
                  <a:lnTo>
                    <a:pt x="384360" y="2675230"/>
                  </a:lnTo>
                  <a:lnTo>
                    <a:pt x="390069" y="2673567"/>
                  </a:lnTo>
                  <a:lnTo>
                    <a:pt x="390058" y="2660342"/>
                  </a:lnTo>
                  <a:lnTo>
                    <a:pt x="398987" y="2618057"/>
                  </a:lnTo>
                  <a:lnTo>
                    <a:pt x="406055" y="2563086"/>
                  </a:lnTo>
                  <a:lnTo>
                    <a:pt x="418283" y="2519840"/>
                  </a:lnTo>
                  <a:lnTo>
                    <a:pt x="432033" y="2476150"/>
                  </a:lnTo>
                  <a:lnTo>
                    <a:pt x="443668" y="2419849"/>
                  </a:lnTo>
                  <a:lnTo>
                    <a:pt x="460207" y="2375347"/>
                  </a:lnTo>
                  <a:lnTo>
                    <a:pt x="478012" y="2330476"/>
                  </a:lnTo>
                  <a:lnTo>
                    <a:pt x="496999" y="2285261"/>
                  </a:lnTo>
                  <a:lnTo>
                    <a:pt x="517082" y="2239726"/>
                  </a:lnTo>
                  <a:lnTo>
                    <a:pt x="538176" y="2193897"/>
                  </a:lnTo>
                  <a:lnTo>
                    <a:pt x="560196" y="2147799"/>
                  </a:lnTo>
                  <a:lnTo>
                    <a:pt x="584712" y="2100973"/>
                  </a:lnTo>
                  <a:lnTo>
                    <a:pt x="610365" y="2053815"/>
                  </a:lnTo>
                  <a:lnTo>
                    <a:pt x="640673" y="2018530"/>
                  </a:lnTo>
                  <a:lnTo>
                    <a:pt x="668497" y="1970740"/>
                  </a:lnTo>
                  <a:lnTo>
                    <a:pt x="700906" y="1934843"/>
                  </a:lnTo>
                  <a:lnTo>
                    <a:pt x="730761" y="1886462"/>
                  </a:lnTo>
                  <a:lnTo>
                    <a:pt x="765133" y="1849993"/>
                  </a:lnTo>
                  <a:lnTo>
                    <a:pt x="800432" y="1813253"/>
                  </a:lnTo>
                  <a:lnTo>
                    <a:pt x="836626" y="1776253"/>
                  </a:lnTo>
                  <a:lnTo>
                    <a:pt x="873679" y="1739003"/>
                  </a:lnTo>
                  <a:lnTo>
                    <a:pt x="950223" y="1663792"/>
                  </a:lnTo>
                  <a:lnTo>
                    <a:pt x="1027229" y="1601674"/>
                  </a:lnTo>
                  <a:lnTo>
                    <a:pt x="1064171" y="1564456"/>
                  </a:lnTo>
                  <a:lnTo>
                    <a:pt x="1104860" y="1539374"/>
                  </a:lnTo>
                  <a:lnTo>
                    <a:pt x="1142234" y="1502031"/>
                  </a:lnTo>
                  <a:lnTo>
                    <a:pt x="1183437" y="1476799"/>
                  </a:lnTo>
                  <a:lnTo>
                    <a:pt x="1221403" y="1439283"/>
                  </a:lnTo>
                  <a:lnTo>
                    <a:pt x="1477761" y="1285232"/>
                  </a:lnTo>
                  <a:lnTo>
                    <a:pt x="1524553" y="1271601"/>
                  </a:lnTo>
                  <a:lnTo>
                    <a:pt x="1567841" y="1245762"/>
                  </a:lnTo>
                  <a:lnTo>
                    <a:pt x="2085644" y="1094913"/>
                  </a:lnTo>
                  <a:lnTo>
                    <a:pt x="2187255" y="1091767"/>
                  </a:lnTo>
                  <a:lnTo>
                    <a:pt x="2236443" y="1077438"/>
                  </a:lnTo>
                  <a:lnTo>
                    <a:pt x="2394069" y="1071201"/>
                  </a:lnTo>
                  <a:lnTo>
                    <a:pt x="2442885" y="1056980"/>
                  </a:lnTo>
                  <a:lnTo>
                    <a:pt x="2599524" y="1051031"/>
                  </a:lnTo>
                  <a:lnTo>
                    <a:pt x="1610246" y="1339232"/>
                  </a:lnTo>
                  <a:lnTo>
                    <a:pt x="1563355" y="1366120"/>
                  </a:lnTo>
                  <a:lnTo>
                    <a:pt x="1513378" y="1380680"/>
                  </a:lnTo>
                  <a:lnTo>
                    <a:pt x="1422554" y="1433595"/>
                  </a:lnTo>
                  <a:lnTo>
                    <a:pt x="1379534" y="1459356"/>
                  </a:lnTo>
                  <a:lnTo>
                    <a:pt x="1340005" y="1497327"/>
                  </a:lnTo>
                  <a:lnTo>
                    <a:pt x="1211008" y="1574591"/>
                  </a:lnTo>
                  <a:lnTo>
                    <a:pt x="1171843" y="1612456"/>
                  </a:lnTo>
                  <a:lnTo>
                    <a:pt x="1087193" y="1663573"/>
                  </a:lnTo>
                  <a:lnTo>
                    <a:pt x="1048934" y="1701175"/>
                  </a:lnTo>
                  <a:lnTo>
                    <a:pt x="1007544" y="1726460"/>
                  </a:lnTo>
                  <a:lnTo>
                    <a:pt x="933377" y="1800979"/>
                  </a:lnTo>
                  <a:lnTo>
                    <a:pt x="861621" y="1874795"/>
                  </a:lnTo>
                  <a:lnTo>
                    <a:pt x="826798" y="1911396"/>
                  </a:lnTo>
                  <a:lnTo>
                    <a:pt x="792759" y="1947768"/>
                  </a:lnTo>
                  <a:lnTo>
                    <a:pt x="759564" y="1983894"/>
                  </a:lnTo>
                  <a:lnTo>
                    <a:pt x="732300" y="2031521"/>
                  </a:lnTo>
                  <a:lnTo>
                    <a:pt x="702331" y="2066707"/>
                  </a:lnTo>
                  <a:lnTo>
                    <a:pt x="676834" y="2113819"/>
                  </a:lnTo>
                  <a:lnTo>
                    <a:pt x="648773" y="2148450"/>
                  </a:lnTo>
                  <a:lnTo>
                    <a:pt x="625323" y="2194965"/>
                  </a:lnTo>
                  <a:lnTo>
                    <a:pt x="603001" y="2241152"/>
                  </a:lnTo>
                  <a:lnTo>
                    <a:pt x="581878" y="2286990"/>
                  </a:lnTo>
                  <a:lnTo>
                    <a:pt x="558470" y="2320265"/>
                  </a:lnTo>
                  <a:lnTo>
                    <a:pt x="543506" y="2377536"/>
                  </a:lnTo>
                  <a:lnTo>
                    <a:pt x="526397" y="2422204"/>
                  </a:lnTo>
                  <a:lnTo>
                    <a:pt x="510767" y="2466441"/>
                  </a:lnTo>
                  <a:lnTo>
                    <a:pt x="496685" y="2510228"/>
                  </a:lnTo>
                  <a:lnTo>
                    <a:pt x="487773" y="2565736"/>
                  </a:lnTo>
                  <a:lnTo>
                    <a:pt x="476997" y="2608559"/>
                  </a:lnTo>
                  <a:lnTo>
                    <a:pt x="474334" y="2622562"/>
                  </a:lnTo>
                  <a:lnTo>
                    <a:pt x="475802" y="2648591"/>
                  </a:lnTo>
                  <a:lnTo>
                    <a:pt x="473862" y="2662384"/>
                  </a:lnTo>
                  <a:lnTo>
                    <a:pt x="471632" y="2676261"/>
                  </a:lnTo>
                  <a:lnTo>
                    <a:pt x="522682" y="2674617"/>
                  </a:lnTo>
                  <a:lnTo>
                    <a:pt x="576091" y="2685514"/>
                  </a:lnTo>
                  <a:lnTo>
                    <a:pt x="674396" y="2683331"/>
                  </a:lnTo>
                  <a:lnTo>
                    <a:pt x="725023" y="2695038"/>
                  </a:lnTo>
                  <a:lnTo>
                    <a:pt x="368133" y="2799009"/>
                  </a:lnTo>
                  <a:lnTo>
                    <a:pt x="353830" y="2816404"/>
                  </a:lnTo>
                  <a:lnTo>
                    <a:pt x="318515" y="2826692"/>
                  </a:lnTo>
                  <a:lnTo>
                    <a:pt x="236929" y="2876915"/>
                  </a:lnTo>
                  <a:lnTo>
                    <a:pt x="201487" y="2913697"/>
                  </a:lnTo>
                  <a:lnTo>
                    <a:pt x="164035" y="2937835"/>
                  </a:lnTo>
                  <a:lnTo>
                    <a:pt x="131933" y="2973643"/>
                  </a:lnTo>
                  <a:lnTo>
                    <a:pt x="105439" y="3021045"/>
                  </a:lnTo>
                  <a:lnTo>
                    <a:pt x="88467" y="3039218"/>
                  </a:lnTo>
                  <a:lnTo>
                    <a:pt x="68894" y="3058148"/>
                  </a:lnTo>
                  <a:lnTo>
                    <a:pt x="48020" y="3077457"/>
                  </a:lnTo>
                  <a:close/>
                </a:path>
                <a:path extrusionOk="0" h="3113405" w="5134610">
                  <a:moveTo>
                    <a:pt x="4451720" y="815685"/>
                  </a:moveTo>
                  <a:lnTo>
                    <a:pt x="3414226" y="1117932"/>
                  </a:lnTo>
                  <a:lnTo>
                    <a:pt x="3263368" y="1122197"/>
                  </a:lnTo>
                  <a:lnTo>
                    <a:pt x="3216769" y="1135772"/>
                  </a:lnTo>
                  <a:lnTo>
                    <a:pt x="2702860" y="1153207"/>
                  </a:lnTo>
                  <a:lnTo>
                    <a:pt x="2654684" y="1167241"/>
                  </a:lnTo>
                  <a:lnTo>
                    <a:pt x="2395529" y="1176600"/>
                  </a:lnTo>
                  <a:lnTo>
                    <a:pt x="2345588" y="1177921"/>
                  </a:lnTo>
                  <a:lnTo>
                    <a:pt x="2299111" y="1191460"/>
                  </a:lnTo>
                  <a:lnTo>
                    <a:pt x="2198756" y="1194240"/>
                  </a:lnTo>
                  <a:lnTo>
                    <a:pt x="2151966" y="1207872"/>
                  </a:lnTo>
                  <a:lnTo>
                    <a:pt x="2101503" y="1209345"/>
                  </a:lnTo>
                  <a:lnTo>
                    <a:pt x="2054464" y="1223048"/>
                  </a:lnTo>
                  <a:lnTo>
                    <a:pt x="2003737" y="1224598"/>
                  </a:lnTo>
                  <a:lnTo>
                    <a:pt x="2599524" y="1051031"/>
                  </a:lnTo>
                  <a:lnTo>
                    <a:pt x="2859785" y="1041351"/>
                  </a:lnTo>
                  <a:lnTo>
                    <a:pt x="3012130" y="1023425"/>
                  </a:lnTo>
                  <a:lnTo>
                    <a:pt x="3309771" y="1016083"/>
                  </a:lnTo>
                  <a:lnTo>
                    <a:pt x="3355562" y="1002742"/>
                  </a:lnTo>
                  <a:lnTo>
                    <a:pt x="3454578" y="1000353"/>
                  </a:lnTo>
                  <a:lnTo>
                    <a:pt x="3500726" y="986909"/>
                  </a:lnTo>
                  <a:lnTo>
                    <a:pt x="3550576" y="985614"/>
                  </a:lnTo>
                  <a:lnTo>
                    <a:pt x="3597037" y="972079"/>
                  </a:lnTo>
                  <a:lnTo>
                    <a:pt x="3647227" y="970685"/>
                  </a:lnTo>
                  <a:lnTo>
                    <a:pt x="4663382" y="674655"/>
                  </a:lnTo>
                  <a:lnTo>
                    <a:pt x="4625033" y="712283"/>
                  </a:lnTo>
                  <a:lnTo>
                    <a:pt x="4451720" y="815685"/>
                  </a:lnTo>
                  <a:close/>
                </a:path>
                <a:path extrusionOk="0" h="3113405" w="5134610">
                  <a:moveTo>
                    <a:pt x="4221976" y="909071"/>
                  </a:moveTo>
                  <a:lnTo>
                    <a:pt x="3562451" y="1101206"/>
                  </a:lnTo>
                  <a:lnTo>
                    <a:pt x="3461144" y="1104263"/>
                  </a:lnTo>
                  <a:lnTo>
                    <a:pt x="4404607" y="829410"/>
                  </a:lnTo>
                  <a:lnTo>
                    <a:pt x="4360886" y="855375"/>
                  </a:lnTo>
                  <a:lnTo>
                    <a:pt x="4265987" y="883021"/>
                  </a:lnTo>
                  <a:lnTo>
                    <a:pt x="4221976" y="909071"/>
                  </a:lnTo>
                  <a:close/>
                </a:path>
                <a:path extrusionOk="0" h="3113405" w="5134610">
                  <a:moveTo>
                    <a:pt x="4037526" y="976033"/>
                  </a:moveTo>
                  <a:lnTo>
                    <a:pt x="3708440" y="1071904"/>
                  </a:lnTo>
                  <a:lnTo>
                    <a:pt x="3657238" y="1073592"/>
                  </a:lnTo>
                  <a:lnTo>
                    <a:pt x="4080800" y="950199"/>
                  </a:lnTo>
                  <a:lnTo>
                    <a:pt x="4037526" y="976033"/>
                  </a:lnTo>
                  <a:close/>
                </a:path>
                <a:path extrusionOk="0" h="3113405" w="5134610">
                  <a:moveTo>
                    <a:pt x="795329" y="3084623"/>
                  </a:moveTo>
                  <a:lnTo>
                    <a:pt x="697574" y="3113101"/>
                  </a:lnTo>
                  <a:lnTo>
                    <a:pt x="643854" y="3102295"/>
                  </a:lnTo>
                  <a:lnTo>
                    <a:pt x="601612" y="3101373"/>
                  </a:lnTo>
                  <a:lnTo>
                    <a:pt x="562856" y="3086208"/>
                  </a:lnTo>
                  <a:lnTo>
                    <a:pt x="499343" y="3038571"/>
                  </a:lnTo>
                  <a:lnTo>
                    <a:pt x="472807" y="3006618"/>
                  </a:lnTo>
                  <a:lnTo>
                    <a:pt x="446196" y="2961459"/>
                  </a:lnTo>
                  <a:lnTo>
                    <a:pt x="422173" y="2915545"/>
                  </a:lnTo>
                  <a:lnTo>
                    <a:pt x="409283" y="2879617"/>
                  </a:lnTo>
                  <a:lnTo>
                    <a:pt x="395953" y="2830588"/>
                  </a:lnTo>
                  <a:lnTo>
                    <a:pt x="385881" y="2793838"/>
                  </a:lnTo>
                  <a:lnTo>
                    <a:pt x="725023" y="2695038"/>
                  </a:lnTo>
                  <a:lnTo>
                    <a:pt x="772001" y="2707808"/>
                  </a:lnTo>
                  <a:lnTo>
                    <a:pt x="478164" y="2793410"/>
                  </a:lnTo>
                  <a:lnTo>
                    <a:pt x="482208" y="2831916"/>
                  </a:lnTo>
                  <a:lnTo>
                    <a:pt x="497826" y="2880278"/>
                  </a:lnTo>
                  <a:lnTo>
                    <a:pt x="515962" y="2914678"/>
                  </a:lnTo>
                  <a:lnTo>
                    <a:pt x="541769" y="2960072"/>
                  </a:lnTo>
                  <a:lnTo>
                    <a:pt x="571274" y="2991160"/>
                  </a:lnTo>
                  <a:lnTo>
                    <a:pt x="606163" y="3007452"/>
                  </a:lnTo>
                  <a:lnTo>
                    <a:pt x="648470" y="3021583"/>
                  </a:lnTo>
                  <a:lnTo>
                    <a:pt x="696679" y="3033994"/>
                  </a:lnTo>
                  <a:lnTo>
                    <a:pt x="900504" y="2974615"/>
                  </a:lnTo>
                  <a:lnTo>
                    <a:pt x="894383" y="2989626"/>
                  </a:lnTo>
                  <a:lnTo>
                    <a:pt x="870733" y="3036200"/>
                  </a:lnTo>
                  <a:lnTo>
                    <a:pt x="835183" y="3059784"/>
                  </a:lnTo>
                  <a:lnTo>
                    <a:pt x="795329" y="3084623"/>
                  </a:lnTo>
                  <a:close/>
                </a:path>
                <a:path extrusionOk="0" h="3113405" w="5134610">
                  <a:moveTo>
                    <a:pt x="900504" y="2974615"/>
                  </a:moveTo>
                  <a:lnTo>
                    <a:pt x="742168" y="3020742"/>
                  </a:lnTo>
                  <a:lnTo>
                    <a:pt x="784614" y="2995149"/>
                  </a:lnTo>
                  <a:lnTo>
                    <a:pt x="813607" y="2960246"/>
                  </a:lnTo>
                  <a:lnTo>
                    <a:pt x="829798" y="2915846"/>
                  </a:lnTo>
                  <a:lnTo>
                    <a:pt x="833837" y="2861757"/>
                  </a:lnTo>
                  <a:lnTo>
                    <a:pt x="834607" y="2861533"/>
                  </a:lnTo>
                  <a:lnTo>
                    <a:pt x="828357" y="2850126"/>
                  </a:lnTo>
                  <a:lnTo>
                    <a:pt x="822396" y="2838634"/>
                  </a:lnTo>
                  <a:lnTo>
                    <a:pt x="815713" y="2827354"/>
                  </a:lnTo>
                  <a:lnTo>
                    <a:pt x="810847" y="2828771"/>
                  </a:lnTo>
                  <a:lnTo>
                    <a:pt x="766044" y="2815367"/>
                  </a:lnTo>
                  <a:lnTo>
                    <a:pt x="719320" y="2802523"/>
                  </a:lnTo>
                  <a:lnTo>
                    <a:pt x="670876" y="2790180"/>
                  </a:lnTo>
                  <a:lnTo>
                    <a:pt x="624468" y="2790472"/>
                  </a:lnTo>
                  <a:lnTo>
                    <a:pt x="478164" y="2793410"/>
                  </a:lnTo>
                  <a:lnTo>
                    <a:pt x="772001" y="2707808"/>
                  </a:lnTo>
                  <a:lnTo>
                    <a:pt x="816304" y="2721358"/>
                  </a:lnTo>
                  <a:lnTo>
                    <a:pt x="862462" y="2747595"/>
                  </a:lnTo>
                  <a:lnTo>
                    <a:pt x="909142" y="2786907"/>
                  </a:lnTo>
                  <a:lnTo>
                    <a:pt x="922953" y="2849024"/>
                  </a:lnTo>
                  <a:lnTo>
                    <a:pt x="918802" y="2863461"/>
                  </a:lnTo>
                  <a:lnTo>
                    <a:pt x="917662" y="2890249"/>
                  </a:lnTo>
                  <a:lnTo>
                    <a:pt x="915727" y="2917268"/>
                  </a:lnTo>
                  <a:lnTo>
                    <a:pt x="912744" y="2944593"/>
                  </a:lnTo>
                  <a:lnTo>
                    <a:pt x="900504" y="2974615"/>
                  </a:lnTo>
                  <a:close/>
                </a:path>
                <a:path extrusionOk="0" h="3113405" w="5134610">
                  <a:moveTo>
                    <a:pt x="14041" y="3100583"/>
                  </a:moveTo>
                  <a:lnTo>
                    <a:pt x="2877" y="3090608"/>
                  </a:lnTo>
                  <a:lnTo>
                    <a:pt x="23594" y="3084573"/>
                  </a:lnTo>
                  <a:lnTo>
                    <a:pt x="14041" y="3100583"/>
                  </a:lnTo>
                  <a:close/>
                </a:path>
              </a:pathLst>
            </a:custGeom>
            <a:solidFill>
              <a:srgbClr val="F5BE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41" name="Google Shape;3741;p577"/>
            <p:cNvPicPr preferRelativeResize="0"/>
            <p:nvPr/>
          </p:nvPicPr>
          <p:blipFill rotWithShape="1">
            <a:blip r:embed="rId4">
              <a:alphaModFix/>
            </a:blip>
            <a:srcRect b="0" l="0" r="0" t="0"/>
            <a:stretch/>
          </p:blipFill>
          <p:spPr>
            <a:xfrm>
              <a:off x="142875" y="176438"/>
              <a:ext cx="1685473" cy="1685473"/>
            </a:xfrm>
            <a:prstGeom prst="rect">
              <a:avLst/>
            </a:prstGeom>
            <a:noFill/>
            <a:ln>
              <a:noFill/>
            </a:ln>
          </p:spPr>
        </p:pic>
      </p:grpSp>
      <p:sp>
        <p:nvSpPr>
          <p:cNvPr id="3742" name="Google Shape;3742;p577"/>
          <p:cNvSpPr txBox="1"/>
          <p:nvPr>
            <p:ph type="title"/>
          </p:nvPr>
        </p:nvSpPr>
        <p:spPr>
          <a:xfrm>
            <a:off x="2387795" y="1674369"/>
            <a:ext cx="6038100" cy="1681500"/>
          </a:xfrm>
          <a:prstGeom prst="rect">
            <a:avLst/>
          </a:prstGeom>
          <a:noFill/>
          <a:ln>
            <a:noFill/>
          </a:ln>
        </p:spPr>
        <p:txBody>
          <a:bodyPr anchorCtr="0" anchor="t" bIns="0" lIns="0" spcFirstLastPara="1" rIns="0" wrap="square" tIns="181600">
            <a:spAutoFit/>
          </a:bodyPr>
          <a:lstStyle/>
          <a:p>
            <a:pPr indent="0" lvl="0" marL="12700" rtl="0" algn="l">
              <a:lnSpc>
                <a:spcPct val="100000"/>
              </a:lnSpc>
              <a:spcBef>
                <a:spcPts val="0"/>
              </a:spcBef>
              <a:spcAft>
                <a:spcPts val="0"/>
              </a:spcAft>
              <a:buSzPts val="700"/>
              <a:buNone/>
            </a:pPr>
            <a:r>
              <a:rPr lang="zh-CN" sz="5800">
                <a:solidFill>
                  <a:srgbClr val="1E1D91"/>
                </a:solidFill>
                <a:latin typeface="Calibri"/>
                <a:ea typeface="Calibri"/>
                <a:cs typeface="Calibri"/>
                <a:sym typeface="Calibri"/>
              </a:rPr>
              <a:t>Invest Wisely</a:t>
            </a:r>
            <a:endParaRPr sz="5800">
              <a:latin typeface="Calibri"/>
              <a:ea typeface="Calibri"/>
              <a:cs typeface="Calibri"/>
              <a:sym typeface="Calibri"/>
            </a:endParaRPr>
          </a:p>
          <a:p>
            <a:pPr indent="0" lvl="0" marL="12700" rtl="0" algn="l">
              <a:lnSpc>
                <a:spcPct val="100000"/>
              </a:lnSpc>
              <a:spcBef>
                <a:spcPts val="400"/>
              </a:spcBef>
              <a:spcAft>
                <a:spcPts val="0"/>
              </a:spcAft>
              <a:buSzPts val="700"/>
              <a:buNone/>
            </a:pPr>
            <a:r>
              <a:rPr b="0" lang="zh-CN" sz="1800">
                <a:solidFill>
                  <a:srgbClr val="13499A"/>
                </a:solidFill>
                <a:latin typeface="Verdana"/>
                <a:ea typeface="Verdana"/>
                <a:cs typeface="Verdana"/>
                <a:sym typeface="Verdana"/>
              </a:rPr>
              <a:t>Money Habitudes for Long-Term Growth - Pro Guidance</a:t>
            </a:r>
            <a:endParaRPr sz="1800">
              <a:latin typeface="Verdana"/>
              <a:ea typeface="Verdana"/>
              <a:cs typeface="Verdana"/>
              <a:sym typeface="Verdana"/>
            </a:endParaRPr>
          </a:p>
        </p:txBody>
      </p:sp>
      <p:sp>
        <p:nvSpPr>
          <p:cNvPr id="3743" name="Google Shape;3743;p577"/>
          <p:cNvSpPr txBox="1"/>
          <p:nvPr/>
        </p:nvSpPr>
        <p:spPr>
          <a:xfrm>
            <a:off x="508000" y="4413938"/>
            <a:ext cx="1995900" cy="2835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F5BE49"/>
                </a:solidFill>
                <a:latin typeface="Calibri"/>
                <a:ea typeface="Calibri"/>
                <a:cs typeface="Calibri"/>
                <a:sym typeface="Calibri"/>
              </a:rPr>
              <a:t>Money Habitudes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47" name="Shape 3747"/>
        <p:cNvGrpSpPr/>
        <p:nvPr/>
      </p:nvGrpSpPr>
      <p:grpSpPr>
        <a:xfrm>
          <a:off x="0" y="0"/>
          <a:ext cx="0" cy="0"/>
          <a:chOff x="0" y="0"/>
          <a:chExt cx="0" cy="0"/>
        </a:xfrm>
      </p:grpSpPr>
      <p:pic>
        <p:nvPicPr>
          <p:cNvPr id="3748" name="Google Shape;3748;p578"/>
          <p:cNvPicPr preferRelativeResize="0"/>
          <p:nvPr/>
        </p:nvPicPr>
        <p:blipFill rotWithShape="1">
          <a:blip r:embed="rId3">
            <a:alphaModFix/>
          </a:blip>
          <a:srcRect b="0" l="0" r="0" t="0"/>
          <a:stretch/>
        </p:blipFill>
        <p:spPr>
          <a:xfrm>
            <a:off x="477375" y="1142309"/>
            <a:ext cx="4970723" cy="4001189"/>
          </a:xfrm>
          <a:prstGeom prst="rect">
            <a:avLst/>
          </a:prstGeom>
          <a:noFill/>
          <a:ln>
            <a:noFill/>
          </a:ln>
        </p:spPr>
      </p:pic>
      <p:sp>
        <p:nvSpPr>
          <p:cNvPr id="3749" name="Google Shape;3749;p578"/>
          <p:cNvSpPr txBox="1"/>
          <p:nvPr/>
        </p:nvSpPr>
        <p:spPr>
          <a:xfrm>
            <a:off x="3589139" y="1313569"/>
            <a:ext cx="1960500" cy="700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01</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Types Of Investment</a:t>
            </a:r>
            <a:endParaRPr b="0" i="0" sz="1600" u="none" cap="none" strike="noStrike">
              <a:solidFill>
                <a:srgbClr val="000000"/>
              </a:solidFill>
              <a:latin typeface="Trebuchet MS"/>
              <a:ea typeface="Trebuchet MS"/>
              <a:cs typeface="Trebuchet MS"/>
              <a:sym typeface="Trebuchet MS"/>
            </a:endParaRPr>
          </a:p>
        </p:txBody>
      </p:sp>
      <p:sp>
        <p:nvSpPr>
          <p:cNvPr id="3750" name="Google Shape;3750;p578"/>
          <p:cNvSpPr txBox="1"/>
          <p:nvPr/>
        </p:nvSpPr>
        <p:spPr>
          <a:xfrm>
            <a:off x="5836797" y="1306342"/>
            <a:ext cx="2076600" cy="699000"/>
          </a:xfrm>
          <a:prstGeom prst="rect">
            <a:avLst/>
          </a:prstGeom>
          <a:noFill/>
          <a:ln>
            <a:noFill/>
          </a:ln>
        </p:spPr>
        <p:txBody>
          <a:bodyPr anchorCtr="0" anchor="t" bIns="0" lIns="0" spcFirstLastPara="1" rIns="0" wrap="square" tIns="97800">
            <a:spAutoFit/>
          </a:bodyPr>
          <a:lstStyle/>
          <a:p>
            <a:pPr indent="0" lvl="0" marL="12700" marR="0" rtl="0" algn="l">
              <a:lnSpc>
                <a:spcPct val="100000"/>
              </a:lnSpc>
              <a:spcBef>
                <a:spcPts val="0"/>
              </a:spcBef>
              <a:spcAft>
                <a:spcPts val="0"/>
              </a:spcAft>
              <a:buClr>
                <a:srgbClr val="000000"/>
              </a:buClr>
              <a:buSzPts val="1800"/>
              <a:buFont typeface="Arial"/>
              <a:buNone/>
            </a:pPr>
            <a:r>
              <a:rPr b="1" i="1" lang="zh-CN" sz="1800" u="sng" cap="none" strike="noStrike">
                <a:solidFill>
                  <a:srgbClr val="001B4F"/>
                </a:solidFill>
                <a:latin typeface="Arial"/>
                <a:ea typeface="Arial"/>
                <a:cs typeface="Arial"/>
                <a:sym typeface="Arial"/>
              </a:rPr>
              <a:t>05</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1" i="0" lang="zh-CN" sz="1600" u="none" cap="none" strike="noStrike">
                <a:solidFill>
                  <a:srgbClr val="001B4F"/>
                </a:solidFill>
                <a:latin typeface="Verdana"/>
                <a:ea typeface="Verdana"/>
                <a:cs typeface="Verdana"/>
                <a:sym typeface="Verdana"/>
              </a:rPr>
              <a:t>TAX-EFFICIENT INVESTING</a:t>
            </a:r>
            <a:endParaRPr b="0" i="0" sz="1600" u="none" cap="none" strike="noStrike">
              <a:solidFill>
                <a:srgbClr val="000000"/>
              </a:solidFill>
              <a:latin typeface="Trebuchet MS"/>
              <a:ea typeface="Trebuchet MS"/>
              <a:cs typeface="Trebuchet MS"/>
              <a:sym typeface="Trebuchet MS"/>
            </a:endParaRPr>
          </a:p>
        </p:txBody>
      </p:sp>
      <p:sp>
        <p:nvSpPr>
          <p:cNvPr id="3751" name="Google Shape;3751;p578"/>
          <p:cNvSpPr txBox="1"/>
          <p:nvPr/>
        </p:nvSpPr>
        <p:spPr>
          <a:xfrm>
            <a:off x="3589139" y="2162084"/>
            <a:ext cx="1859100" cy="241920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02</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Risk Tolerance</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03</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Compound Interest</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10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800"/>
              <a:buFont typeface="Arial"/>
              <a:buNone/>
            </a:pPr>
            <a:r>
              <a:rPr b="1" i="0" lang="zh-CN" sz="1800" u="none" cap="none" strike="noStrike">
                <a:solidFill>
                  <a:srgbClr val="001B4F"/>
                </a:solidFill>
                <a:latin typeface="Trebuchet MS"/>
                <a:ea typeface="Trebuchet MS"/>
                <a:cs typeface="Trebuchet MS"/>
                <a:sym typeface="Trebuchet MS"/>
              </a:rPr>
              <a:t>04</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600"/>
              </a:spcBef>
              <a:spcAft>
                <a:spcPts val="0"/>
              </a:spcAft>
              <a:buClr>
                <a:srgbClr val="000000"/>
              </a:buClr>
              <a:buSzPts val="1600"/>
              <a:buFont typeface="Arial"/>
              <a:buNone/>
            </a:pPr>
            <a:r>
              <a:rPr b="0" i="0" lang="zh-CN" sz="1600" u="none" cap="none" strike="noStrike">
                <a:solidFill>
                  <a:srgbClr val="001B4F"/>
                </a:solidFill>
                <a:latin typeface="Trebuchet MS"/>
                <a:ea typeface="Trebuchet MS"/>
                <a:cs typeface="Trebuchet MS"/>
                <a:sym typeface="Trebuchet MS"/>
              </a:rPr>
              <a:t>Diversification</a:t>
            </a:r>
            <a:endParaRPr b="0" i="0" sz="1600" u="none" cap="none" strike="noStrike">
              <a:solidFill>
                <a:srgbClr val="000000"/>
              </a:solidFill>
              <a:latin typeface="Trebuchet MS"/>
              <a:ea typeface="Trebuchet MS"/>
              <a:cs typeface="Trebuchet MS"/>
              <a:sym typeface="Trebuchet MS"/>
            </a:endParaRPr>
          </a:p>
        </p:txBody>
      </p:sp>
      <p:sp>
        <p:nvSpPr>
          <p:cNvPr id="3752" name="Google Shape;3752;p578"/>
          <p:cNvSpPr txBox="1"/>
          <p:nvPr>
            <p:ph type="title"/>
          </p:nvPr>
        </p:nvSpPr>
        <p:spPr>
          <a:xfrm>
            <a:off x="3589139" y="192100"/>
            <a:ext cx="4187700" cy="1096200"/>
          </a:xfrm>
          <a:prstGeom prst="rect">
            <a:avLst/>
          </a:prstGeom>
          <a:noFill/>
          <a:ln>
            <a:noFill/>
          </a:ln>
        </p:spPr>
        <p:txBody>
          <a:bodyPr anchorCtr="0" anchor="t" bIns="0" lIns="0" spcFirstLastPara="1" rIns="0" wrap="square" tIns="14600">
            <a:spAutoFit/>
          </a:bodyPr>
          <a:lstStyle/>
          <a:p>
            <a:pPr indent="0" lvl="0" marL="12700" marR="0" rtl="0" algn="l">
              <a:lnSpc>
                <a:spcPct val="119531"/>
              </a:lnSpc>
              <a:spcBef>
                <a:spcPts val="0"/>
              </a:spcBef>
              <a:spcAft>
                <a:spcPts val="0"/>
              </a:spcAft>
              <a:buSzPts val="700"/>
              <a:buNone/>
            </a:pPr>
            <a:r>
              <a:rPr lang="zh-CN" sz="3200"/>
              <a:t>Topic That We Learn Today</a:t>
            </a:r>
            <a:endParaRPr sz="3200"/>
          </a:p>
        </p:txBody>
      </p:sp>
      <p:pic>
        <p:nvPicPr>
          <p:cNvPr id="3753" name="Google Shape;3753;p578"/>
          <p:cNvPicPr preferRelativeResize="0"/>
          <p:nvPr/>
        </p:nvPicPr>
        <p:blipFill rotWithShape="1">
          <a:blip r:embed="rId4">
            <a:alphaModFix/>
          </a:blip>
          <a:srcRect b="0" l="0" r="0" t="0"/>
          <a:stretch/>
        </p:blipFill>
        <p:spPr>
          <a:xfrm>
            <a:off x="92981" y="92981"/>
            <a:ext cx="842737" cy="842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7" name="Shape 3757"/>
        <p:cNvGrpSpPr/>
        <p:nvPr/>
      </p:nvGrpSpPr>
      <p:grpSpPr>
        <a:xfrm>
          <a:off x="0" y="0"/>
          <a:ext cx="0" cy="0"/>
          <a:chOff x="0" y="0"/>
          <a:chExt cx="0" cy="0"/>
        </a:xfrm>
      </p:grpSpPr>
      <p:pic>
        <p:nvPicPr>
          <p:cNvPr id="3758" name="Google Shape;3758;p579"/>
          <p:cNvPicPr preferRelativeResize="0"/>
          <p:nvPr/>
        </p:nvPicPr>
        <p:blipFill rotWithShape="1">
          <a:blip r:embed="rId3">
            <a:alphaModFix/>
          </a:blip>
          <a:srcRect b="0" l="0" r="0" t="0"/>
          <a:stretch/>
        </p:blipFill>
        <p:spPr>
          <a:xfrm>
            <a:off x="178115" y="1850285"/>
            <a:ext cx="3100386" cy="2881314"/>
          </a:xfrm>
          <a:prstGeom prst="rect">
            <a:avLst/>
          </a:prstGeom>
          <a:noFill/>
          <a:ln>
            <a:noFill/>
          </a:ln>
        </p:spPr>
      </p:pic>
      <p:sp>
        <p:nvSpPr>
          <p:cNvPr id="3759" name="Google Shape;3759;p579"/>
          <p:cNvSpPr txBox="1"/>
          <p:nvPr/>
        </p:nvSpPr>
        <p:spPr>
          <a:xfrm>
            <a:off x="263372" y="1117722"/>
            <a:ext cx="2927700" cy="498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Clr>
                <a:srgbClr val="000000"/>
              </a:buClr>
              <a:buSzPts val="3200"/>
              <a:buFont typeface="Arial"/>
              <a:buNone/>
            </a:pPr>
            <a:r>
              <a:rPr b="1" i="0" lang="zh-CN" sz="3200" u="none" cap="none" strike="noStrike">
                <a:solidFill>
                  <a:srgbClr val="FFFFFF"/>
                </a:solidFill>
                <a:latin typeface="Trebuchet MS"/>
                <a:ea typeface="Trebuchet MS"/>
                <a:cs typeface="Trebuchet MS"/>
                <a:sym typeface="Trebuchet MS"/>
              </a:rPr>
              <a:t>Diversification</a:t>
            </a:r>
            <a:endParaRPr b="0" i="0" sz="3200" u="none" cap="none" strike="noStrike">
              <a:solidFill>
                <a:srgbClr val="000000"/>
              </a:solidFill>
              <a:latin typeface="Trebuchet MS"/>
              <a:ea typeface="Trebuchet MS"/>
              <a:cs typeface="Trebuchet MS"/>
              <a:sym typeface="Trebuchet MS"/>
            </a:endParaRPr>
          </a:p>
        </p:txBody>
      </p:sp>
      <p:sp>
        <p:nvSpPr>
          <p:cNvPr id="3760" name="Google Shape;3760;p579"/>
          <p:cNvSpPr txBox="1"/>
          <p:nvPr/>
        </p:nvSpPr>
        <p:spPr>
          <a:xfrm>
            <a:off x="3610694" y="438045"/>
            <a:ext cx="5362500" cy="1657200"/>
          </a:xfrm>
          <a:prstGeom prst="rect">
            <a:avLst/>
          </a:prstGeom>
          <a:noFill/>
          <a:ln>
            <a:noFill/>
          </a:ln>
        </p:spPr>
        <p:txBody>
          <a:bodyPr anchorCtr="0" anchor="t" bIns="0" lIns="0" spcFirstLastPara="1" rIns="0" wrap="square" tIns="6350">
            <a:spAutoFit/>
          </a:bodyPr>
          <a:lstStyle/>
          <a:p>
            <a:pPr indent="0" lvl="0" marL="12700" marR="0" rtl="0" algn="l">
              <a:lnSpc>
                <a:spcPct val="125000"/>
              </a:lnSpc>
              <a:spcBef>
                <a:spcPts val="0"/>
              </a:spcBef>
              <a:spcAft>
                <a:spcPts val="0"/>
              </a:spcAft>
              <a:buClr>
                <a:srgbClr val="000000"/>
              </a:buClr>
              <a:buSzPts val="1200"/>
              <a:buFont typeface="Arial"/>
              <a:buNone/>
            </a:pPr>
            <a:r>
              <a:rPr b="0" i="0" lang="zh-CN" sz="1200" u="none" cap="none" strike="noStrike">
                <a:solidFill>
                  <a:srgbClr val="0E0145"/>
                </a:solidFill>
                <a:latin typeface="Trebuchet MS"/>
                <a:ea typeface="Trebuchet MS"/>
                <a:cs typeface="Trebuchet MS"/>
                <a:sym typeface="Trebuchet MS"/>
              </a:rPr>
              <a:t>Diversification is the way or method by which you split your investment across many investment platforms to minimize the risk of loss. Like if you have $500, you have the choice to buy Tesla shares from all your budget, but it will be risky if Tesla shares go to loss. You will also get a loss in just one hit at Tesla shares, but if you purchase also Audi and Ford shares, if Tesla shares go to loss, you will get profit from other shares.</a:t>
            </a:r>
            <a:endParaRPr b="0" i="0" sz="1100" u="none" cap="none" strike="noStrike">
              <a:solidFill>
                <a:srgbClr val="000000"/>
              </a:solidFill>
              <a:latin typeface="Trebuchet MS"/>
              <a:ea typeface="Trebuchet MS"/>
              <a:cs typeface="Trebuchet MS"/>
              <a:sym typeface="Trebuchet MS"/>
            </a:endParaRPr>
          </a:p>
          <a:p>
            <a:pPr indent="0" lvl="0" marL="127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you are unable to diversify plan for your money you can contact with </a:t>
            </a:r>
            <a:r>
              <a:rPr b="0" i="0" lang="zh-CN" sz="1100" u="sng" cap="none" strike="noStrike">
                <a:solidFill>
                  <a:schemeClr val="hlink"/>
                </a:solidFill>
                <a:latin typeface="Arial Black"/>
                <a:ea typeface="Arial Black"/>
                <a:cs typeface="Arial Black"/>
                <a:sym typeface="Arial Black"/>
                <a:hlinkClick r:id="rId4"/>
              </a:rPr>
              <a:t>Behavioral</a:t>
            </a:r>
            <a:r>
              <a:rPr b="0" i="0" lang="zh-CN" sz="1100" u="none" cap="none" strike="noStrike">
                <a:solidFill>
                  <a:srgbClr val="0D0D0D"/>
                </a:solidFill>
                <a:latin typeface="Arial Black"/>
                <a:ea typeface="Arial Black"/>
                <a:cs typeface="Arial Black"/>
                <a:sym typeface="Arial Black"/>
              </a:rPr>
              <a:t> </a:t>
            </a:r>
            <a:r>
              <a:rPr b="0" i="0" lang="zh-CN" sz="1100" u="sng" cap="none" strike="noStrike">
                <a:solidFill>
                  <a:schemeClr val="hlink"/>
                </a:solidFill>
                <a:latin typeface="Arial Black"/>
                <a:ea typeface="Arial Black"/>
                <a:cs typeface="Arial Black"/>
                <a:sym typeface="Arial Black"/>
                <a:hlinkClick r:id="rId5"/>
              </a:rPr>
              <a:t>Finance</a:t>
            </a:r>
            <a:r>
              <a:rPr b="0" i="0" lang="zh-CN" sz="1600" u="none" cap="none" strike="noStrike">
                <a:solidFill>
                  <a:srgbClr val="4496B4"/>
                </a:solidFill>
                <a:latin typeface="Trebuchet MS"/>
                <a:ea typeface="Trebuchet MS"/>
                <a:cs typeface="Trebuchet MS"/>
                <a:sym typeface="Trebuchet MS"/>
              </a:rPr>
              <a:t>.</a:t>
            </a:r>
            <a:endParaRPr b="0" i="0" sz="1100" u="none" cap="none" strike="noStrike">
              <a:solidFill>
                <a:srgbClr val="000000"/>
              </a:solidFill>
              <a:latin typeface="Trebuchet MS"/>
              <a:ea typeface="Trebuchet MS"/>
              <a:cs typeface="Trebuchet MS"/>
              <a:sym typeface="Trebuchet MS"/>
            </a:endParaRPr>
          </a:p>
        </p:txBody>
      </p:sp>
      <p:sp>
        <p:nvSpPr>
          <p:cNvPr id="3761" name="Google Shape;3761;p579"/>
          <p:cNvSpPr txBox="1"/>
          <p:nvPr>
            <p:ph type="title"/>
          </p:nvPr>
        </p:nvSpPr>
        <p:spPr>
          <a:xfrm>
            <a:off x="3610694" y="132333"/>
            <a:ext cx="2472600" cy="2526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1600"/>
              <a:t>What Is Diversification?</a:t>
            </a:r>
            <a:endParaRPr sz="1600"/>
          </a:p>
        </p:txBody>
      </p:sp>
      <p:grpSp>
        <p:nvGrpSpPr>
          <p:cNvPr id="3762" name="Google Shape;3762;p579"/>
          <p:cNvGrpSpPr/>
          <p:nvPr/>
        </p:nvGrpSpPr>
        <p:grpSpPr>
          <a:xfrm>
            <a:off x="3721819" y="2676993"/>
            <a:ext cx="47625" cy="1818980"/>
            <a:chOff x="7443638" y="5353985"/>
            <a:chExt cx="95250" cy="3637960"/>
          </a:xfrm>
        </p:grpSpPr>
        <p:pic>
          <p:nvPicPr>
            <p:cNvPr id="3763" name="Google Shape;3763;p579"/>
            <p:cNvPicPr preferRelativeResize="0"/>
            <p:nvPr/>
          </p:nvPicPr>
          <p:blipFill rotWithShape="1">
            <a:blip r:embed="rId6">
              <a:alphaModFix/>
            </a:blip>
            <a:srcRect b="0" l="0" r="0" t="0"/>
            <a:stretch/>
          </p:blipFill>
          <p:spPr>
            <a:xfrm>
              <a:off x="7443638" y="5353985"/>
              <a:ext cx="95250" cy="95249"/>
            </a:xfrm>
            <a:prstGeom prst="rect">
              <a:avLst/>
            </a:prstGeom>
            <a:noFill/>
            <a:ln>
              <a:noFill/>
            </a:ln>
          </p:spPr>
        </p:pic>
        <p:pic>
          <p:nvPicPr>
            <p:cNvPr id="3764" name="Google Shape;3764;p579"/>
            <p:cNvPicPr preferRelativeResize="0"/>
            <p:nvPr/>
          </p:nvPicPr>
          <p:blipFill rotWithShape="1">
            <a:blip r:embed="rId6">
              <a:alphaModFix/>
            </a:blip>
            <a:srcRect b="0" l="0" r="0" t="0"/>
            <a:stretch/>
          </p:blipFill>
          <p:spPr>
            <a:xfrm>
              <a:off x="7443638" y="6154085"/>
              <a:ext cx="95250" cy="95249"/>
            </a:xfrm>
            <a:prstGeom prst="rect">
              <a:avLst/>
            </a:prstGeom>
            <a:noFill/>
            <a:ln>
              <a:noFill/>
            </a:ln>
          </p:spPr>
        </p:pic>
        <p:pic>
          <p:nvPicPr>
            <p:cNvPr id="3765" name="Google Shape;3765;p579"/>
            <p:cNvPicPr preferRelativeResize="0"/>
            <p:nvPr/>
          </p:nvPicPr>
          <p:blipFill rotWithShape="1">
            <a:blip r:embed="rId6">
              <a:alphaModFix/>
            </a:blip>
            <a:srcRect b="0" l="0" r="0" t="0"/>
            <a:stretch/>
          </p:blipFill>
          <p:spPr>
            <a:xfrm>
              <a:off x="7443638" y="7696546"/>
              <a:ext cx="95250" cy="95249"/>
            </a:xfrm>
            <a:prstGeom prst="rect">
              <a:avLst/>
            </a:prstGeom>
            <a:noFill/>
            <a:ln>
              <a:noFill/>
            </a:ln>
          </p:spPr>
        </p:pic>
        <p:pic>
          <p:nvPicPr>
            <p:cNvPr id="3766" name="Google Shape;3766;p579"/>
            <p:cNvPicPr preferRelativeResize="0"/>
            <p:nvPr/>
          </p:nvPicPr>
          <p:blipFill rotWithShape="1">
            <a:blip r:embed="rId6">
              <a:alphaModFix/>
            </a:blip>
            <a:srcRect b="0" l="0" r="0" t="0"/>
            <a:stretch/>
          </p:blipFill>
          <p:spPr>
            <a:xfrm>
              <a:off x="7443638" y="8896696"/>
              <a:ext cx="95250" cy="95249"/>
            </a:xfrm>
            <a:prstGeom prst="rect">
              <a:avLst/>
            </a:prstGeom>
            <a:noFill/>
            <a:ln>
              <a:noFill/>
            </a:ln>
          </p:spPr>
        </p:pic>
      </p:grpSp>
      <p:sp>
        <p:nvSpPr>
          <p:cNvPr id="3767" name="Google Shape;3767;p579"/>
          <p:cNvSpPr txBox="1"/>
          <p:nvPr/>
        </p:nvSpPr>
        <p:spPr>
          <a:xfrm>
            <a:off x="3610694" y="1903127"/>
            <a:ext cx="5308500" cy="3116100"/>
          </a:xfrm>
          <a:prstGeom prst="rect">
            <a:avLst/>
          </a:prstGeom>
          <a:noFill/>
          <a:ln>
            <a:noFill/>
          </a:ln>
        </p:spPr>
        <p:txBody>
          <a:bodyPr anchorCtr="0" anchor="t" bIns="0" lIns="0" spcFirstLastPara="1" rIns="0" wrap="square" tIns="6350">
            <a:spAutoFit/>
          </a:bodyPr>
          <a:lstStyle/>
          <a:p>
            <a:pPr indent="0" lvl="0" marL="12700" marR="952500" rtl="0" algn="l">
              <a:lnSpc>
                <a:spcPct val="134200"/>
              </a:lnSpc>
              <a:spcBef>
                <a:spcPts val="0"/>
              </a:spcBef>
              <a:spcAft>
                <a:spcPts val="0"/>
              </a:spcAft>
              <a:buClr>
                <a:srgbClr val="000000"/>
              </a:buClr>
              <a:buSzPts val="1600"/>
              <a:buFont typeface="Arial"/>
              <a:buNone/>
            </a:pPr>
            <a:r>
              <a:rPr b="1" i="0" lang="zh-CN" sz="1600" u="none" cap="none" strike="noStrike">
                <a:solidFill>
                  <a:srgbClr val="001B4F"/>
                </a:solidFill>
                <a:latin typeface="Trebuchet MS"/>
                <a:ea typeface="Trebuchet MS"/>
                <a:cs typeface="Trebuchet MS"/>
                <a:sym typeface="Trebuchet MS"/>
              </a:rPr>
              <a:t>The Key Benefits Of Diversification Include </a:t>
            </a:r>
            <a:r>
              <a:rPr b="1" i="0" lang="zh-CN" sz="1600" u="none" cap="none" strike="noStrike">
                <a:solidFill>
                  <a:srgbClr val="0D0D0D"/>
                </a:solidFill>
                <a:latin typeface="Trebuchet MS"/>
                <a:ea typeface="Trebuchet MS"/>
                <a:cs typeface="Trebuchet MS"/>
                <a:sym typeface="Trebuchet MS"/>
              </a:rPr>
              <a:t>Risk Reduction</a:t>
            </a:r>
            <a:endParaRPr b="0" i="0" sz="1600" u="none" cap="none" strike="noStrike">
              <a:solidFill>
                <a:srgbClr val="000000"/>
              </a:solidFill>
              <a:latin typeface="Trebuchet MS"/>
              <a:ea typeface="Trebuchet MS"/>
              <a:cs typeface="Trebuchet MS"/>
              <a:sym typeface="Trebuchet MS"/>
            </a:endParaRPr>
          </a:p>
          <a:p>
            <a:pPr indent="0" lvl="0" marL="228600" marR="2159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Diversification helps minimize the overall risk of your portfolio by reducing the impact of any single investment's underperformance.</a:t>
            </a:r>
            <a:endParaRPr b="0" i="0" sz="1100" u="none" cap="none" strike="noStrike">
              <a:solidFill>
                <a:srgbClr val="000000"/>
              </a:solidFill>
              <a:latin typeface="Trebuchet MS"/>
              <a:ea typeface="Trebuchet MS"/>
              <a:cs typeface="Trebuchet MS"/>
              <a:sym typeface="Trebuchet MS"/>
            </a:endParaRPr>
          </a:p>
          <a:p>
            <a:pPr indent="0" lvl="0" marL="228600" marR="24130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If one investment or asset class experiences a downturn, other investments in your portfolio may perform well, offsetting the losses.</a:t>
            </a:r>
            <a:endParaRPr b="0" i="0" sz="11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500"/>
              </a:spcBef>
              <a:spcAft>
                <a:spcPts val="0"/>
              </a:spcAft>
              <a:buClr>
                <a:srgbClr val="000000"/>
              </a:buClr>
              <a:buSzPts val="1600"/>
              <a:buFont typeface="Arial"/>
              <a:buNone/>
            </a:pPr>
            <a:r>
              <a:rPr b="1" i="0" lang="zh-CN" sz="1600" u="none" cap="none" strike="noStrike">
                <a:solidFill>
                  <a:srgbClr val="0D0D0D"/>
                </a:solidFill>
                <a:latin typeface="Trebuchet MS"/>
                <a:ea typeface="Trebuchet MS"/>
                <a:cs typeface="Trebuchet MS"/>
                <a:sym typeface="Trebuchet MS"/>
              </a:rPr>
              <a:t>Improved Return Potential</a:t>
            </a:r>
            <a:endParaRPr b="0" i="0" sz="1600" u="none" cap="none" strike="noStrike">
              <a:solidFill>
                <a:srgbClr val="000000"/>
              </a:solidFill>
              <a:latin typeface="Trebuchet MS"/>
              <a:ea typeface="Trebuchet MS"/>
              <a:cs typeface="Trebuchet MS"/>
              <a:sym typeface="Trebuchet MS"/>
            </a:endParaRPr>
          </a:p>
          <a:p>
            <a:pPr indent="0" lvl="0" marL="228600" marR="165100" rtl="0" algn="l">
              <a:lnSpc>
                <a:spcPct val="125000"/>
              </a:lnSpc>
              <a:spcBef>
                <a:spcPts val="50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A diversified portfolio can provide a more stable and consistent return over the long term, as different investments may perform differently in various market conditions.</a:t>
            </a:r>
            <a:endParaRPr b="0" i="0" sz="1100" u="none" cap="none" strike="noStrike">
              <a:solidFill>
                <a:srgbClr val="000000"/>
              </a:solidFill>
              <a:latin typeface="Trebuchet MS"/>
              <a:ea typeface="Trebuchet MS"/>
              <a:cs typeface="Trebuchet MS"/>
              <a:sym typeface="Trebuchet MS"/>
            </a:endParaRPr>
          </a:p>
          <a:p>
            <a:pPr indent="0" lvl="0" marL="228600" marR="0" rtl="0" algn="l">
              <a:lnSpc>
                <a:spcPct val="125000"/>
              </a:lnSpc>
              <a:spcBef>
                <a:spcPts val="0"/>
              </a:spcBef>
              <a:spcAft>
                <a:spcPts val="0"/>
              </a:spcAft>
              <a:buClr>
                <a:srgbClr val="000000"/>
              </a:buClr>
              <a:buSzPts val="1100"/>
              <a:buFont typeface="Arial"/>
              <a:buNone/>
            </a:pPr>
            <a:r>
              <a:rPr b="0" i="0" lang="zh-CN" sz="1100" u="none" cap="none" strike="noStrike">
                <a:solidFill>
                  <a:srgbClr val="001B4F"/>
                </a:solidFill>
                <a:latin typeface="Trebuchet MS"/>
                <a:ea typeface="Trebuchet MS"/>
                <a:cs typeface="Trebuchet MS"/>
                <a:sym typeface="Trebuchet MS"/>
              </a:rPr>
              <a:t>By allocating your investments across different asset classes, you can potentially capture the upside potential of higher-risk investments while balancing them with lower-risk, more stable investments.</a:t>
            </a:r>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grpSp>
        <p:nvGrpSpPr>
          <p:cNvPr id="3772" name="Google Shape;3772;p580"/>
          <p:cNvGrpSpPr/>
          <p:nvPr/>
        </p:nvGrpSpPr>
        <p:grpSpPr>
          <a:xfrm>
            <a:off x="679901" y="1883467"/>
            <a:ext cx="3853891" cy="2745206"/>
            <a:chOff x="1359802" y="3766933"/>
            <a:chExt cx="7707783" cy="5490411"/>
          </a:xfrm>
        </p:grpSpPr>
        <p:sp>
          <p:nvSpPr>
            <p:cNvPr id="3773" name="Google Shape;3773;p580"/>
            <p:cNvSpPr/>
            <p:nvPr/>
          </p:nvSpPr>
          <p:spPr>
            <a:xfrm>
              <a:off x="8385840" y="4007142"/>
              <a:ext cx="659765" cy="182245"/>
            </a:xfrm>
            <a:custGeom>
              <a:rect b="b" l="l" r="r" t="t"/>
              <a:pathLst>
                <a:path extrusionOk="0" h="182245" w="659765">
                  <a:moveTo>
                    <a:pt x="646913" y="181993"/>
                  </a:moveTo>
                  <a:lnTo>
                    <a:pt x="11313" y="181993"/>
                  </a:lnTo>
                  <a:lnTo>
                    <a:pt x="0" y="90996"/>
                  </a:lnTo>
                  <a:lnTo>
                    <a:pt x="11313" y="0"/>
                  </a:lnTo>
                  <a:lnTo>
                    <a:pt x="646913" y="0"/>
                  </a:lnTo>
                  <a:lnTo>
                    <a:pt x="648471" y="8621"/>
                  </a:lnTo>
                  <a:lnTo>
                    <a:pt x="650389" y="19620"/>
                  </a:lnTo>
                  <a:lnTo>
                    <a:pt x="650608" y="20970"/>
                  </a:lnTo>
                  <a:lnTo>
                    <a:pt x="29835" y="20970"/>
                  </a:lnTo>
                  <a:lnTo>
                    <a:pt x="21125" y="90996"/>
                  </a:lnTo>
                  <a:lnTo>
                    <a:pt x="29835" y="161028"/>
                  </a:lnTo>
                  <a:lnTo>
                    <a:pt x="650608" y="161028"/>
                  </a:lnTo>
                  <a:lnTo>
                    <a:pt x="650389" y="162372"/>
                  </a:lnTo>
                  <a:lnTo>
                    <a:pt x="648471" y="173371"/>
                  </a:lnTo>
                  <a:lnTo>
                    <a:pt x="646913" y="181993"/>
                  </a:lnTo>
                  <a:close/>
                </a:path>
                <a:path extrusionOk="0" h="182245" w="659765">
                  <a:moveTo>
                    <a:pt x="650608" y="161028"/>
                  </a:moveTo>
                  <a:lnTo>
                    <a:pt x="629353" y="161028"/>
                  </a:lnTo>
                  <a:lnTo>
                    <a:pt x="632269" y="143377"/>
                  </a:lnTo>
                  <a:lnTo>
                    <a:pt x="635274" y="123427"/>
                  </a:lnTo>
                  <a:lnTo>
                    <a:pt x="637622" y="104770"/>
                  </a:lnTo>
                  <a:lnTo>
                    <a:pt x="638570" y="90996"/>
                  </a:lnTo>
                  <a:lnTo>
                    <a:pt x="637622" y="77221"/>
                  </a:lnTo>
                  <a:lnTo>
                    <a:pt x="635274" y="58564"/>
                  </a:lnTo>
                  <a:lnTo>
                    <a:pt x="632269" y="38617"/>
                  </a:lnTo>
                  <a:lnTo>
                    <a:pt x="629353" y="20970"/>
                  </a:lnTo>
                  <a:lnTo>
                    <a:pt x="650608" y="20970"/>
                  </a:lnTo>
                  <a:lnTo>
                    <a:pt x="654172" y="42937"/>
                  </a:lnTo>
                  <a:lnTo>
                    <a:pt x="657870" y="69690"/>
                  </a:lnTo>
                  <a:lnTo>
                    <a:pt x="659535" y="90996"/>
                  </a:lnTo>
                  <a:lnTo>
                    <a:pt x="657870" y="112303"/>
                  </a:lnTo>
                  <a:lnTo>
                    <a:pt x="654172" y="139056"/>
                  </a:lnTo>
                  <a:lnTo>
                    <a:pt x="650608" y="161028"/>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74" name="Google Shape;3774;p580"/>
            <p:cNvPicPr preferRelativeResize="0"/>
            <p:nvPr/>
          </p:nvPicPr>
          <p:blipFill rotWithShape="1">
            <a:blip r:embed="rId3">
              <a:alphaModFix/>
            </a:blip>
            <a:srcRect b="0" l="0" r="0" t="0"/>
            <a:stretch/>
          </p:blipFill>
          <p:spPr>
            <a:xfrm>
              <a:off x="8536906" y="4057694"/>
              <a:ext cx="356172" cy="88383"/>
            </a:xfrm>
            <a:prstGeom prst="rect">
              <a:avLst/>
            </a:prstGeom>
            <a:noFill/>
            <a:ln>
              <a:noFill/>
            </a:ln>
          </p:spPr>
        </p:pic>
        <p:sp>
          <p:nvSpPr>
            <p:cNvPr id="3775" name="Google Shape;3775;p580"/>
            <p:cNvSpPr/>
            <p:nvPr/>
          </p:nvSpPr>
          <p:spPr>
            <a:xfrm>
              <a:off x="8383765" y="3766933"/>
              <a:ext cx="662940" cy="662939"/>
            </a:xfrm>
            <a:custGeom>
              <a:rect b="b" l="l" r="r" t="t"/>
              <a:pathLst>
                <a:path extrusionOk="0" h="662939" w="662940">
                  <a:moveTo>
                    <a:pt x="190766" y="467969"/>
                  </a:moveTo>
                  <a:lnTo>
                    <a:pt x="187604" y="454342"/>
                  </a:lnTo>
                  <a:lnTo>
                    <a:pt x="184785" y="440410"/>
                  </a:lnTo>
                  <a:lnTo>
                    <a:pt x="182321" y="426186"/>
                  </a:lnTo>
                  <a:lnTo>
                    <a:pt x="180200" y="411721"/>
                  </a:lnTo>
                  <a:lnTo>
                    <a:pt x="58826" y="411721"/>
                  </a:lnTo>
                  <a:lnTo>
                    <a:pt x="67081" y="435673"/>
                  </a:lnTo>
                  <a:lnTo>
                    <a:pt x="77368" y="458622"/>
                  </a:lnTo>
                  <a:lnTo>
                    <a:pt x="89573" y="480428"/>
                  </a:lnTo>
                  <a:lnTo>
                    <a:pt x="103593" y="501002"/>
                  </a:lnTo>
                  <a:lnTo>
                    <a:pt x="116840" y="494347"/>
                  </a:lnTo>
                  <a:lnTo>
                    <a:pt x="135928" y="485990"/>
                  </a:lnTo>
                  <a:lnTo>
                    <a:pt x="160655" y="476897"/>
                  </a:lnTo>
                  <a:lnTo>
                    <a:pt x="190766" y="467969"/>
                  </a:lnTo>
                  <a:close/>
                </a:path>
                <a:path extrusionOk="0" h="662939" w="662940">
                  <a:moveTo>
                    <a:pt x="194513" y="180327"/>
                  </a:moveTo>
                  <a:lnTo>
                    <a:pt x="162890" y="174955"/>
                  </a:lnTo>
                  <a:lnTo>
                    <a:pt x="137236" y="169379"/>
                  </a:lnTo>
                  <a:lnTo>
                    <a:pt x="117729" y="164249"/>
                  </a:lnTo>
                  <a:lnTo>
                    <a:pt x="104533" y="160185"/>
                  </a:lnTo>
                  <a:lnTo>
                    <a:pt x="90195" y="181013"/>
                  </a:lnTo>
                  <a:lnTo>
                    <a:pt x="77724" y="203111"/>
                  </a:lnTo>
                  <a:lnTo>
                    <a:pt x="67233" y="226390"/>
                  </a:lnTo>
                  <a:lnTo>
                    <a:pt x="58826" y="250698"/>
                  </a:lnTo>
                  <a:lnTo>
                    <a:pt x="180187" y="250698"/>
                  </a:lnTo>
                  <a:lnTo>
                    <a:pt x="182943" y="232422"/>
                  </a:lnTo>
                  <a:lnTo>
                    <a:pt x="186245" y="214566"/>
                  </a:lnTo>
                  <a:lnTo>
                    <a:pt x="190106" y="197180"/>
                  </a:lnTo>
                  <a:lnTo>
                    <a:pt x="194513" y="180327"/>
                  </a:lnTo>
                  <a:close/>
                </a:path>
                <a:path extrusionOk="0" h="662939" w="662940">
                  <a:moveTo>
                    <a:pt x="261734" y="606691"/>
                  </a:moveTo>
                  <a:lnTo>
                    <a:pt x="227330" y="562229"/>
                  </a:lnTo>
                  <a:lnTo>
                    <a:pt x="205943" y="516763"/>
                  </a:lnTo>
                  <a:lnTo>
                    <a:pt x="196265" y="488111"/>
                  </a:lnTo>
                  <a:lnTo>
                    <a:pt x="169760" y="495909"/>
                  </a:lnTo>
                  <a:lnTo>
                    <a:pt x="147561" y="503897"/>
                  </a:lnTo>
                  <a:lnTo>
                    <a:pt x="129895" y="511352"/>
                  </a:lnTo>
                  <a:lnTo>
                    <a:pt x="116979" y="517575"/>
                  </a:lnTo>
                  <a:lnTo>
                    <a:pt x="147396" y="547636"/>
                  </a:lnTo>
                  <a:lnTo>
                    <a:pt x="182029" y="572884"/>
                  </a:lnTo>
                  <a:lnTo>
                    <a:pt x="220332" y="592747"/>
                  </a:lnTo>
                  <a:lnTo>
                    <a:pt x="261734" y="606691"/>
                  </a:lnTo>
                  <a:close/>
                </a:path>
                <a:path extrusionOk="0" h="662939" w="662940">
                  <a:moveTo>
                    <a:pt x="261734" y="55727"/>
                  </a:moveTo>
                  <a:lnTo>
                    <a:pt x="220980" y="69405"/>
                  </a:lnTo>
                  <a:lnTo>
                    <a:pt x="183210" y="88823"/>
                  </a:lnTo>
                  <a:lnTo>
                    <a:pt x="148983" y="113461"/>
                  </a:lnTo>
                  <a:lnTo>
                    <a:pt x="118808" y="142786"/>
                  </a:lnTo>
                  <a:lnTo>
                    <a:pt x="132715" y="146685"/>
                  </a:lnTo>
                  <a:lnTo>
                    <a:pt x="151117" y="151142"/>
                  </a:lnTo>
                  <a:lnTo>
                    <a:pt x="173837" y="155765"/>
                  </a:lnTo>
                  <a:lnTo>
                    <a:pt x="200748" y="160134"/>
                  </a:lnTo>
                  <a:lnTo>
                    <a:pt x="204520" y="149428"/>
                  </a:lnTo>
                  <a:lnTo>
                    <a:pt x="208546" y="139014"/>
                  </a:lnTo>
                  <a:lnTo>
                    <a:pt x="227330" y="100190"/>
                  </a:lnTo>
                  <a:lnTo>
                    <a:pt x="249605" y="68414"/>
                  </a:lnTo>
                  <a:lnTo>
                    <a:pt x="261734" y="55727"/>
                  </a:lnTo>
                  <a:close/>
                </a:path>
                <a:path extrusionOk="0" h="662939" w="662940">
                  <a:moveTo>
                    <a:pt x="319189" y="472643"/>
                  </a:moveTo>
                  <a:lnTo>
                    <a:pt x="271907" y="474865"/>
                  </a:lnTo>
                  <a:lnTo>
                    <a:pt x="231470" y="480364"/>
                  </a:lnTo>
                  <a:lnTo>
                    <a:pt x="220853" y="482409"/>
                  </a:lnTo>
                  <a:lnTo>
                    <a:pt x="240347" y="533996"/>
                  </a:lnTo>
                  <a:lnTo>
                    <a:pt x="264223" y="573963"/>
                  </a:lnTo>
                  <a:lnTo>
                    <a:pt x="290995" y="601116"/>
                  </a:lnTo>
                  <a:lnTo>
                    <a:pt x="319189" y="614235"/>
                  </a:lnTo>
                  <a:lnTo>
                    <a:pt x="319189" y="472643"/>
                  </a:lnTo>
                  <a:close/>
                </a:path>
                <a:path extrusionOk="0" h="662939" w="662940">
                  <a:moveTo>
                    <a:pt x="319189" y="411721"/>
                  </a:moveTo>
                  <a:lnTo>
                    <a:pt x="206006" y="411721"/>
                  </a:lnTo>
                  <a:lnTo>
                    <a:pt x="207962" y="424891"/>
                  </a:lnTo>
                  <a:lnTo>
                    <a:pt x="210185" y="437718"/>
                  </a:lnTo>
                  <a:lnTo>
                    <a:pt x="212674" y="450164"/>
                  </a:lnTo>
                  <a:lnTo>
                    <a:pt x="215430" y="462229"/>
                  </a:lnTo>
                  <a:lnTo>
                    <a:pt x="222846" y="460743"/>
                  </a:lnTo>
                  <a:lnTo>
                    <a:pt x="226682" y="460044"/>
                  </a:lnTo>
                  <a:lnTo>
                    <a:pt x="249453" y="456425"/>
                  </a:lnTo>
                  <a:lnTo>
                    <a:pt x="272478" y="453821"/>
                  </a:lnTo>
                  <a:lnTo>
                    <a:pt x="295744" y="452234"/>
                  </a:lnTo>
                  <a:lnTo>
                    <a:pt x="319189" y="451675"/>
                  </a:lnTo>
                  <a:lnTo>
                    <a:pt x="319189" y="411721"/>
                  </a:lnTo>
                  <a:close/>
                </a:path>
                <a:path extrusionOk="0" h="662939" w="662940">
                  <a:moveTo>
                    <a:pt x="319189" y="188683"/>
                  </a:moveTo>
                  <a:lnTo>
                    <a:pt x="264972" y="187337"/>
                  </a:lnTo>
                  <a:lnTo>
                    <a:pt x="223012" y="183934"/>
                  </a:lnTo>
                  <a:lnTo>
                    <a:pt x="219811" y="183578"/>
                  </a:lnTo>
                  <a:lnTo>
                    <a:pt x="215646" y="199313"/>
                  </a:lnTo>
                  <a:lnTo>
                    <a:pt x="211950" y="215760"/>
                  </a:lnTo>
                  <a:lnTo>
                    <a:pt x="208724" y="232905"/>
                  </a:lnTo>
                  <a:lnTo>
                    <a:pt x="206006" y="250698"/>
                  </a:lnTo>
                  <a:lnTo>
                    <a:pt x="319189" y="250698"/>
                  </a:lnTo>
                  <a:lnTo>
                    <a:pt x="319189" y="188683"/>
                  </a:lnTo>
                  <a:close/>
                </a:path>
                <a:path extrusionOk="0" h="662939" w="662940">
                  <a:moveTo>
                    <a:pt x="319189" y="48196"/>
                  </a:moveTo>
                  <a:lnTo>
                    <a:pt x="293090" y="59817"/>
                  </a:lnTo>
                  <a:lnTo>
                    <a:pt x="268109" y="83515"/>
                  </a:lnTo>
                  <a:lnTo>
                    <a:pt x="245414" y="118325"/>
                  </a:lnTo>
                  <a:lnTo>
                    <a:pt x="226187" y="163309"/>
                  </a:lnTo>
                  <a:lnTo>
                    <a:pt x="246443" y="165188"/>
                  </a:lnTo>
                  <a:lnTo>
                    <a:pt x="268719" y="166662"/>
                  </a:lnTo>
                  <a:lnTo>
                    <a:pt x="293001" y="167576"/>
                  </a:lnTo>
                  <a:lnTo>
                    <a:pt x="319189" y="167817"/>
                  </a:lnTo>
                  <a:lnTo>
                    <a:pt x="319189" y="48196"/>
                  </a:lnTo>
                  <a:close/>
                </a:path>
                <a:path extrusionOk="0" h="662939" w="662940">
                  <a:moveTo>
                    <a:pt x="432130" y="160642"/>
                  </a:moveTo>
                  <a:lnTo>
                    <a:pt x="412965" y="116713"/>
                  </a:lnTo>
                  <a:lnTo>
                    <a:pt x="390486" y="82727"/>
                  </a:lnTo>
                  <a:lnTo>
                    <a:pt x="365798" y="59575"/>
                  </a:lnTo>
                  <a:lnTo>
                    <a:pt x="340042" y="48196"/>
                  </a:lnTo>
                  <a:lnTo>
                    <a:pt x="340042" y="167487"/>
                  </a:lnTo>
                  <a:lnTo>
                    <a:pt x="361632" y="166649"/>
                  </a:lnTo>
                  <a:lnTo>
                    <a:pt x="384200" y="165277"/>
                  </a:lnTo>
                  <a:lnTo>
                    <a:pt x="407708" y="163283"/>
                  </a:lnTo>
                  <a:lnTo>
                    <a:pt x="432130" y="160642"/>
                  </a:lnTo>
                  <a:close/>
                </a:path>
                <a:path extrusionOk="0" h="662939" w="662940">
                  <a:moveTo>
                    <a:pt x="437489" y="485419"/>
                  </a:moveTo>
                  <a:lnTo>
                    <a:pt x="411670" y="480466"/>
                  </a:lnTo>
                  <a:lnTo>
                    <a:pt x="386791" y="476821"/>
                  </a:lnTo>
                  <a:lnTo>
                    <a:pt x="362902" y="474383"/>
                  </a:lnTo>
                  <a:lnTo>
                    <a:pt x="340042" y="473024"/>
                  </a:lnTo>
                  <a:lnTo>
                    <a:pt x="340042" y="614235"/>
                  </a:lnTo>
                  <a:lnTo>
                    <a:pt x="367868" y="601383"/>
                  </a:lnTo>
                  <a:lnTo>
                    <a:pt x="394335" y="574865"/>
                  </a:lnTo>
                  <a:lnTo>
                    <a:pt x="418007" y="535813"/>
                  </a:lnTo>
                  <a:lnTo>
                    <a:pt x="437489" y="485419"/>
                  </a:lnTo>
                  <a:close/>
                </a:path>
                <a:path extrusionOk="0" h="662939" w="662940">
                  <a:moveTo>
                    <a:pt x="453212" y="250698"/>
                  </a:moveTo>
                  <a:lnTo>
                    <a:pt x="450367" y="232130"/>
                  </a:lnTo>
                  <a:lnTo>
                    <a:pt x="446963" y="214274"/>
                  </a:lnTo>
                  <a:lnTo>
                    <a:pt x="443039" y="197167"/>
                  </a:lnTo>
                  <a:lnTo>
                    <a:pt x="438632" y="180860"/>
                  </a:lnTo>
                  <a:lnTo>
                    <a:pt x="412432" y="183769"/>
                  </a:lnTo>
                  <a:lnTo>
                    <a:pt x="387248" y="185953"/>
                  </a:lnTo>
                  <a:lnTo>
                    <a:pt x="363105" y="187464"/>
                  </a:lnTo>
                  <a:lnTo>
                    <a:pt x="340042" y="188353"/>
                  </a:lnTo>
                  <a:lnTo>
                    <a:pt x="340042" y="250698"/>
                  </a:lnTo>
                  <a:lnTo>
                    <a:pt x="453212" y="250698"/>
                  </a:lnTo>
                  <a:close/>
                </a:path>
                <a:path extrusionOk="0" h="662939" w="662940">
                  <a:moveTo>
                    <a:pt x="453237" y="411721"/>
                  </a:moveTo>
                  <a:lnTo>
                    <a:pt x="340042" y="411721"/>
                  </a:lnTo>
                  <a:lnTo>
                    <a:pt x="340042" y="452031"/>
                  </a:lnTo>
                  <a:lnTo>
                    <a:pt x="348805" y="452412"/>
                  </a:lnTo>
                  <a:lnTo>
                    <a:pt x="357581" y="452920"/>
                  </a:lnTo>
                  <a:lnTo>
                    <a:pt x="409054" y="458762"/>
                  </a:lnTo>
                  <a:lnTo>
                    <a:pt x="443077" y="465201"/>
                  </a:lnTo>
                  <a:lnTo>
                    <a:pt x="446062" y="452462"/>
                  </a:lnTo>
                  <a:lnTo>
                    <a:pt x="448754" y="439293"/>
                  </a:lnTo>
                  <a:lnTo>
                    <a:pt x="451142" y="425704"/>
                  </a:lnTo>
                  <a:lnTo>
                    <a:pt x="453237" y="411721"/>
                  </a:lnTo>
                  <a:close/>
                </a:path>
                <a:path extrusionOk="0" h="662939" w="662940">
                  <a:moveTo>
                    <a:pt x="542531" y="141541"/>
                  </a:moveTo>
                  <a:lnTo>
                    <a:pt x="511657" y="111963"/>
                  </a:lnTo>
                  <a:lnTo>
                    <a:pt x="476643" y="87249"/>
                  </a:lnTo>
                  <a:lnTo>
                    <a:pt x="438010" y="67970"/>
                  </a:lnTo>
                  <a:lnTo>
                    <a:pt x="396341" y="54660"/>
                  </a:lnTo>
                  <a:lnTo>
                    <a:pt x="408800" y="67462"/>
                  </a:lnTo>
                  <a:lnTo>
                    <a:pt x="420598" y="82511"/>
                  </a:lnTo>
                  <a:lnTo>
                    <a:pt x="441947" y="119176"/>
                  </a:lnTo>
                  <a:lnTo>
                    <a:pt x="457517" y="157276"/>
                  </a:lnTo>
                  <a:lnTo>
                    <a:pt x="477989" y="154114"/>
                  </a:lnTo>
                  <a:lnTo>
                    <a:pt x="498995" y="150456"/>
                  </a:lnTo>
                  <a:lnTo>
                    <a:pt x="520509" y="146265"/>
                  </a:lnTo>
                  <a:lnTo>
                    <a:pt x="542531" y="141541"/>
                  </a:lnTo>
                  <a:close/>
                </a:path>
                <a:path extrusionOk="0" h="662939" w="662940">
                  <a:moveTo>
                    <a:pt x="544461" y="518706"/>
                  </a:moveTo>
                  <a:lnTo>
                    <a:pt x="523227" y="510463"/>
                  </a:lnTo>
                  <a:lnTo>
                    <a:pt x="502412" y="503161"/>
                  </a:lnTo>
                  <a:lnTo>
                    <a:pt x="482003" y="496773"/>
                  </a:lnTo>
                  <a:lnTo>
                    <a:pt x="462051" y="491236"/>
                  </a:lnTo>
                  <a:lnTo>
                    <a:pt x="457593" y="504964"/>
                  </a:lnTo>
                  <a:lnTo>
                    <a:pt x="452742" y="518223"/>
                  </a:lnTo>
                  <a:lnTo>
                    <a:pt x="431660" y="562660"/>
                  </a:lnTo>
                  <a:lnTo>
                    <a:pt x="408800" y="594956"/>
                  </a:lnTo>
                  <a:lnTo>
                    <a:pt x="396341" y="607758"/>
                  </a:lnTo>
                  <a:lnTo>
                    <a:pt x="438696" y="594182"/>
                  </a:lnTo>
                  <a:lnTo>
                    <a:pt x="477888" y="574421"/>
                  </a:lnTo>
                  <a:lnTo>
                    <a:pt x="513334" y="549071"/>
                  </a:lnTo>
                  <a:lnTo>
                    <a:pt x="544461" y="518706"/>
                  </a:lnTo>
                  <a:close/>
                </a:path>
                <a:path extrusionOk="0" h="662939" w="662940">
                  <a:moveTo>
                    <a:pt x="603618" y="411721"/>
                  </a:moveTo>
                  <a:lnTo>
                    <a:pt x="479056" y="411721"/>
                  </a:lnTo>
                  <a:lnTo>
                    <a:pt x="476796" y="427037"/>
                  </a:lnTo>
                  <a:lnTo>
                    <a:pt x="474141" y="442048"/>
                  </a:lnTo>
                  <a:lnTo>
                    <a:pt x="471106" y="456755"/>
                  </a:lnTo>
                  <a:lnTo>
                    <a:pt x="467677" y="471106"/>
                  </a:lnTo>
                  <a:lnTo>
                    <a:pt x="486308" y="476275"/>
                  </a:lnTo>
                  <a:lnTo>
                    <a:pt x="504926" y="482041"/>
                  </a:lnTo>
                  <a:lnTo>
                    <a:pt x="523532" y="488416"/>
                  </a:lnTo>
                  <a:lnTo>
                    <a:pt x="542137" y="495376"/>
                  </a:lnTo>
                  <a:lnTo>
                    <a:pt x="515251" y="423011"/>
                  </a:lnTo>
                  <a:lnTo>
                    <a:pt x="589013" y="450418"/>
                  </a:lnTo>
                  <a:lnTo>
                    <a:pt x="593178" y="440994"/>
                  </a:lnTo>
                  <a:lnTo>
                    <a:pt x="597001" y="431406"/>
                  </a:lnTo>
                  <a:lnTo>
                    <a:pt x="600481" y="421640"/>
                  </a:lnTo>
                  <a:lnTo>
                    <a:pt x="603618" y="411721"/>
                  </a:lnTo>
                  <a:close/>
                </a:path>
                <a:path extrusionOk="0" h="662939" w="662940">
                  <a:moveTo>
                    <a:pt x="603618" y="250698"/>
                  </a:moveTo>
                  <a:lnTo>
                    <a:pt x="595122" y="226187"/>
                  </a:lnTo>
                  <a:lnTo>
                    <a:pt x="584517" y="202742"/>
                  </a:lnTo>
                  <a:lnTo>
                    <a:pt x="571906" y="180479"/>
                  </a:lnTo>
                  <a:lnTo>
                    <a:pt x="557403" y="159524"/>
                  </a:lnTo>
                  <a:lnTo>
                    <a:pt x="533158" y="164947"/>
                  </a:lnTo>
                  <a:lnTo>
                    <a:pt x="509473" y="169710"/>
                  </a:lnTo>
                  <a:lnTo>
                    <a:pt x="486384" y="173863"/>
                  </a:lnTo>
                  <a:lnTo>
                    <a:pt x="463905" y="177419"/>
                  </a:lnTo>
                  <a:lnTo>
                    <a:pt x="468591" y="194932"/>
                  </a:lnTo>
                  <a:lnTo>
                    <a:pt x="472668" y="213017"/>
                  </a:lnTo>
                  <a:lnTo>
                    <a:pt x="476161" y="231635"/>
                  </a:lnTo>
                  <a:lnTo>
                    <a:pt x="479031" y="250698"/>
                  </a:lnTo>
                  <a:lnTo>
                    <a:pt x="603618" y="250698"/>
                  </a:lnTo>
                  <a:close/>
                </a:path>
                <a:path extrusionOk="0" h="662939" w="662940">
                  <a:moveTo>
                    <a:pt x="662444" y="331216"/>
                  </a:moveTo>
                  <a:lnTo>
                    <a:pt x="658837" y="282333"/>
                  </a:lnTo>
                  <a:lnTo>
                    <a:pt x="648385" y="235661"/>
                  </a:lnTo>
                  <a:lnTo>
                    <a:pt x="631609" y="191706"/>
                  </a:lnTo>
                  <a:lnTo>
                    <a:pt x="609003" y="150990"/>
                  </a:lnTo>
                  <a:lnTo>
                    <a:pt x="581101" y="114033"/>
                  </a:lnTo>
                  <a:lnTo>
                    <a:pt x="548411" y="81330"/>
                  </a:lnTo>
                  <a:lnTo>
                    <a:pt x="511441" y="53428"/>
                  </a:lnTo>
                  <a:lnTo>
                    <a:pt x="470725" y="30822"/>
                  </a:lnTo>
                  <a:lnTo>
                    <a:pt x="426770" y="14046"/>
                  </a:lnTo>
                  <a:lnTo>
                    <a:pt x="380098" y="3594"/>
                  </a:lnTo>
                  <a:lnTo>
                    <a:pt x="331216" y="0"/>
                  </a:lnTo>
                  <a:lnTo>
                    <a:pt x="282346" y="3594"/>
                  </a:lnTo>
                  <a:lnTo>
                    <a:pt x="235673" y="14046"/>
                  </a:lnTo>
                  <a:lnTo>
                    <a:pt x="191719" y="30822"/>
                  </a:lnTo>
                  <a:lnTo>
                    <a:pt x="151003" y="53428"/>
                  </a:lnTo>
                  <a:lnTo>
                    <a:pt x="114033" y="81330"/>
                  </a:lnTo>
                  <a:lnTo>
                    <a:pt x="81343" y="114033"/>
                  </a:lnTo>
                  <a:lnTo>
                    <a:pt x="53441" y="150990"/>
                  </a:lnTo>
                  <a:lnTo>
                    <a:pt x="30835" y="191706"/>
                  </a:lnTo>
                  <a:lnTo>
                    <a:pt x="14046" y="235661"/>
                  </a:lnTo>
                  <a:lnTo>
                    <a:pt x="3606" y="282333"/>
                  </a:lnTo>
                  <a:lnTo>
                    <a:pt x="0" y="331216"/>
                  </a:lnTo>
                  <a:lnTo>
                    <a:pt x="3606" y="380085"/>
                  </a:lnTo>
                  <a:lnTo>
                    <a:pt x="14046" y="426770"/>
                  </a:lnTo>
                  <a:lnTo>
                    <a:pt x="30835" y="470712"/>
                  </a:lnTo>
                  <a:lnTo>
                    <a:pt x="53441" y="511429"/>
                  </a:lnTo>
                  <a:lnTo>
                    <a:pt x="81343" y="548398"/>
                  </a:lnTo>
                  <a:lnTo>
                    <a:pt x="114033" y="581088"/>
                  </a:lnTo>
                  <a:lnTo>
                    <a:pt x="151003" y="608990"/>
                  </a:lnTo>
                  <a:lnTo>
                    <a:pt x="191719" y="631596"/>
                  </a:lnTo>
                  <a:lnTo>
                    <a:pt x="235673" y="648385"/>
                  </a:lnTo>
                  <a:lnTo>
                    <a:pt x="282346" y="658825"/>
                  </a:lnTo>
                  <a:lnTo>
                    <a:pt x="331216" y="662432"/>
                  </a:lnTo>
                  <a:lnTo>
                    <a:pt x="385470" y="657987"/>
                  </a:lnTo>
                  <a:lnTo>
                    <a:pt x="436918" y="645134"/>
                  </a:lnTo>
                  <a:lnTo>
                    <a:pt x="484847" y="624586"/>
                  </a:lnTo>
                  <a:lnTo>
                    <a:pt x="528561" y="597039"/>
                  </a:lnTo>
                  <a:lnTo>
                    <a:pt x="567347" y="563232"/>
                  </a:lnTo>
                  <a:lnTo>
                    <a:pt x="521131" y="571055"/>
                  </a:lnTo>
                  <a:lnTo>
                    <a:pt x="479513" y="598881"/>
                  </a:lnTo>
                  <a:lnTo>
                    <a:pt x="433476" y="619709"/>
                  </a:lnTo>
                  <a:lnTo>
                    <a:pt x="383794" y="632752"/>
                  </a:lnTo>
                  <a:lnTo>
                    <a:pt x="331216" y="637273"/>
                  </a:lnTo>
                  <a:lnTo>
                    <a:pt x="279539" y="632904"/>
                  </a:lnTo>
                  <a:lnTo>
                    <a:pt x="230632" y="620280"/>
                  </a:lnTo>
                  <a:lnTo>
                    <a:pt x="185229" y="600138"/>
                  </a:lnTo>
                  <a:lnTo>
                    <a:pt x="144056" y="573176"/>
                  </a:lnTo>
                  <a:lnTo>
                    <a:pt x="107823" y="540131"/>
                  </a:lnTo>
                  <a:lnTo>
                    <a:pt x="77254" y="501726"/>
                  </a:lnTo>
                  <a:lnTo>
                    <a:pt x="53060" y="458685"/>
                  </a:lnTo>
                  <a:lnTo>
                    <a:pt x="35979" y="411721"/>
                  </a:lnTo>
                  <a:lnTo>
                    <a:pt x="27940" y="372287"/>
                  </a:lnTo>
                  <a:lnTo>
                    <a:pt x="25158" y="331216"/>
                  </a:lnTo>
                  <a:lnTo>
                    <a:pt x="25869" y="310489"/>
                  </a:lnTo>
                  <a:lnTo>
                    <a:pt x="31330" y="270192"/>
                  </a:lnTo>
                  <a:lnTo>
                    <a:pt x="53060" y="203733"/>
                  </a:lnTo>
                  <a:lnTo>
                    <a:pt x="77254" y="160693"/>
                  </a:lnTo>
                  <a:lnTo>
                    <a:pt x="107823" y="122288"/>
                  </a:lnTo>
                  <a:lnTo>
                    <a:pt x="144056" y="89242"/>
                  </a:lnTo>
                  <a:lnTo>
                    <a:pt x="185229" y="62293"/>
                  </a:lnTo>
                  <a:lnTo>
                    <a:pt x="230632" y="42138"/>
                  </a:lnTo>
                  <a:lnTo>
                    <a:pt x="279539" y="29514"/>
                  </a:lnTo>
                  <a:lnTo>
                    <a:pt x="331216" y="25146"/>
                  </a:lnTo>
                  <a:lnTo>
                    <a:pt x="382905" y="29514"/>
                  </a:lnTo>
                  <a:lnTo>
                    <a:pt x="431812" y="42138"/>
                  </a:lnTo>
                  <a:lnTo>
                    <a:pt x="477202" y="62293"/>
                  </a:lnTo>
                  <a:lnTo>
                    <a:pt x="518388" y="89242"/>
                  </a:lnTo>
                  <a:lnTo>
                    <a:pt x="554621" y="122288"/>
                  </a:lnTo>
                  <a:lnTo>
                    <a:pt x="585190" y="160693"/>
                  </a:lnTo>
                  <a:lnTo>
                    <a:pt x="609371" y="203733"/>
                  </a:lnTo>
                  <a:lnTo>
                    <a:pt x="626452" y="250698"/>
                  </a:lnTo>
                  <a:lnTo>
                    <a:pt x="634492" y="290131"/>
                  </a:lnTo>
                  <a:lnTo>
                    <a:pt x="637286" y="331216"/>
                  </a:lnTo>
                  <a:lnTo>
                    <a:pt x="636574" y="351942"/>
                  </a:lnTo>
                  <a:lnTo>
                    <a:pt x="631101" y="392226"/>
                  </a:lnTo>
                  <a:lnTo>
                    <a:pt x="618959" y="435330"/>
                  </a:lnTo>
                  <a:lnTo>
                    <a:pt x="609638" y="458089"/>
                  </a:lnTo>
                  <a:lnTo>
                    <a:pt x="633349" y="466890"/>
                  </a:lnTo>
                  <a:lnTo>
                    <a:pt x="645782" y="435013"/>
                  </a:lnTo>
                  <a:lnTo>
                    <a:pt x="654900" y="401637"/>
                  </a:lnTo>
                  <a:lnTo>
                    <a:pt x="660514" y="366966"/>
                  </a:lnTo>
                  <a:lnTo>
                    <a:pt x="662444" y="331216"/>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76" name="Google Shape;3776;p580"/>
            <p:cNvPicPr preferRelativeResize="0"/>
            <p:nvPr/>
          </p:nvPicPr>
          <p:blipFill rotWithShape="1">
            <a:blip r:embed="rId4">
              <a:alphaModFix/>
            </a:blip>
            <a:srcRect b="0" l="0" r="0" t="0"/>
            <a:stretch/>
          </p:blipFill>
          <p:spPr>
            <a:xfrm>
              <a:off x="8928627" y="4219551"/>
              <a:ext cx="138629" cy="138629"/>
            </a:xfrm>
            <a:prstGeom prst="rect">
              <a:avLst/>
            </a:prstGeom>
            <a:noFill/>
            <a:ln>
              <a:noFill/>
            </a:ln>
          </p:spPr>
        </p:pic>
        <p:sp>
          <p:nvSpPr>
            <p:cNvPr id="3777" name="Google Shape;3777;p580"/>
            <p:cNvSpPr/>
            <p:nvPr/>
          </p:nvSpPr>
          <p:spPr>
            <a:xfrm>
              <a:off x="8383628" y="4687108"/>
              <a:ext cx="683895" cy="683895"/>
            </a:xfrm>
            <a:custGeom>
              <a:rect b="b" l="l" r="r" t="t"/>
              <a:pathLst>
                <a:path extrusionOk="0" h="683895" w="683895">
                  <a:moveTo>
                    <a:pt x="341837" y="683674"/>
                  </a:moveTo>
                  <a:lnTo>
                    <a:pt x="295680" y="680562"/>
                  </a:lnTo>
                  <a:lnTo>
                    <a:pt x="251340" y="671494"/>
                  </a:lnTo>
                  <a:lnTo>
                    <a:pt x="209237" y="656873"/>
                  </a:lnTo>
                  <a:lnTo>
                    <a:pt x="169788" y="637101"/>
                  </a:lnTo>
                  <a:lnTo>
                    <a:pt x="133412" y="612582"/>
                  </a:lnTo>
                  <a:lnTo>
                    <a:pt x="100529" y="583717"/>
                  </a:lnTo>
                  <a:lnTo>
                    <a:pt x="71556" y="550911"/>
                  </a:lnTo>
                  <a:lnTo>
                    <a:pt x="46912" y="514564"/>
                  </a:lnTo>
                  <a:lnTo>
                    <a:pt x="27016" y="475081"/>
                  </a:lnTo>
                  <a:lnTo>
                    <a:pt x="12286" y="432863"/>
                  </a:lnTo>
                  <a:lnTo>
                    <a:pt x="3141" y="388315"/>
                  </a:lnTo>
                  <a:lnTo>
                    <a:pt x="0" y="341837"/>
                  </a:lnTo>
                  <a:lnTo>
                    <a:pt x="3112" y="295680"/>
                  </a:lnTo>
                  <a:lnTo>
                    <a:pt x="12180" y="251340"/>
                  </a:lnTo>
                  <a:lnTo>
                    <a:pt x="26801" y="209237"/>
                  </a:lnTo>
                  <a:lnTo>
                    <a:pt x="46573" y="169788"/>
                  </a:lnTo>
                  <a:lnTo>
                    <a:pt x="71092" y="133412"/>
                  </a:lnTo>
                  <a:lnTo>
                    <a:pt x="99956" y="100529"/>
                  </a:lnTo>
                  <a:lnTo>
                    <a:pt x="132763" y="71556"/>
                  </a:lnTo>
                  <a:lnTo>
                    <a:pt x="169109" y="46912"/>
                  </a:lnTo>
                  <a:lnTo>
                    <a:pt x="208593" y="27016"/>
                  </a:lnTo>
                  <a:lnTo>
                    <a:pt x="250810" y="12286"/>
                  </a:lnTo>
                  <a:lnTo>
                    <a:pt x="295359" y="3141"/>
                  </a:lnTo>
                  <a:lnTo>
                    <a:pt x="341837" y="0"/>
                  </a:lnTo>
                  <a:lnTo>
                    <a:pt x="388315" y="3141"/>
                  </a:lnTo>
                  <a:lnTo>
                    <a:pt x="432863" y="12286"/>
                  </a:lnTo>
                  <a:lnTo>
                    <a:pt x="475081" y="27016"/>
                  </a:lnTo>
                  <a:lnTo>
                    <a:pt x="514564" y="46912"/>
                  </a:lnTo>
                  <a:lnTo>
                    <a:pt x="550910" y="71556"/>
                  </a:lnTo>
                  <a:lnTo>
                    <a:pt x="583717" y="100529"/>
                  </a:lnTo>
                  <a:lnTo>
                    <a:pt x="587903" y="105298"/>
                  </a:lnTo>
                  <a:lnTo>
                    <a:pt x="227382" y="105298"/>
                  </a:lnTo>
                  <a:lnTo>
                    <a:pt x="198816" y="110925"/>
                  </a:lnTo>
                  <a:lnTo>
                    <a:pt x="168248" y="126281"/>
                  </a:lnTo>
                  <a:lnTo>
                    <a:pt x="142829" y="149076"/>
                  </a:lnTo>
                  <a:lnTo>
                    <a:pt x="129715" y="177022"/>
                  </a:lnTo>
                  <a:lnTo>
                    <a:pt x="129788" y="213416"/>
                  </a:lnTo>
                  <a:lnTo>
                    <a:pt x="140556" y="255743"/>
                  </a:lnTo>
                  <a:lnTo>
                    <a:pt x="161359" y="302611"/>
                  </a:lnTo>
                  <a:lnTo>
                    <a:pt x="191538" y="352629"/>
                  </a:lnTo>
                  <a:lnTo>
                    <a:pt x="230434" y="404405"/>
                  </a:lnTo>
                  <a:lnTo>
                    <a:pt x="256377" y="436453"/>
                  </a:lnTo>
                  <a:lnTo>
                    <a:pt x="299925" y="484481"/>
                  </a:lnTo>
                  <a:lnTo>
                    <a:pt x="343619" y="523645"/>
                  </a:lnTo>
                  <a:lnTo>
                    <a:pt x="386141" y="553141"/>
                  </a:lnTo>
                  <a:lnTo>
                    <a:pt x="426173" y="572162"/>
                  </a:lnTo>
                  <a:lnTo>
                    <a:pt x="462396" y="579902"/>
                  </a:lnTo>
                  <a:lnTo>
                    <a:pt x="465448" y="581428"/>
                  </a:lnTo>
                  <a:lnTo>
                    <a:pt x="585224" y="581428"/>
                  </a:lnTo>
                  <a:lnTo>
                    <a:pt x="583717" y="583145"/>
                  </a:lnTo>
                  <a:lnTo>
                    <a:pt x="550911" y="612118"/>
                  </a:lnTo>
                  <a:lnTo>
                    <a:pt x="514564" y="636762"/>
                  </a:lnTo>
                  <a:lnTo>
                    <a:pt x="475081" y="656658"/>
                  </a:lnTo>
                  <a:lnTo>
                    <a:pt x="432863" y="671388"/>
                  </a:lnTo>
                  <a:lnTo>
                    <a:pt x="388315" y="680533"/>
                  </a:lnTo>
                  <a:lnTo>
                    <a:pt x="341837" y="683674"/>
                  </a:lnTo>
                  <a:close/>
                </a:path>
                <a:path extrusionOk="0" h="683895" w="683895">
                  <a:moveTo>
                    <a:pt x="398587" y="442581"/>
                  </a:moveTo>
                  <a:lnTo>
                    <a:pt x="354811" y="413562"/>
                  </a:lnTo>
                  <a:lnTo>
                    <a:pt x="325050" y="379988"/>
                  </a:lnTo>
                  <a:lnTo>
                    <a:pt x="277385" y="319375"/>
                  </a:lnTo>
                  <a:lnTo>
                    <a:pt x="256067" y="283036"/>
                  </a:lnTo>
                  <a:lnTo>
                    <a:pt x="254851" y="277742"/>
                  </a:lnTo>
                  <a:lnTo>
                    <a:pt x="256854" y="270756"/>
                  </a:lnTo>
                  <a:lnTo>
                    <a:pt x="260574" y="265343"/>
                  </a:lnTo>
                  <a:lnTo>
                    <a:pt x="266011" y="260789"/>
                  </a:lnTo>
                  <a:lnTo>
                    <a:pt x="273164" y="256378"/>
                  </a:lnTo>
                  <a:lnTo>
                    <a:pt x="279078" y="252610"/>
                  </a:lnTo>
                  <a:lnTo>
                    <a:pt x="284991" y="247984"/>
                  </a:lnTo>
                  <a:lnTo>
                    <a:pt x="290332" y="242214"/>
                  </a:lnTo>
                  <a:lnTo>
                    <a:pt x="294529" y="235013"/>
                  </a:lnTo>
                  <a:lnTo>
                    <a:pt x="294529" y="231961"/>
                  </a:lnTo>
                  <a:lnTo>
                    <a:pt x="290428" y="210023"/>
                  </a:lnTo>
                  <a:lnTo>
                    <a:pt x="280031" y="180075"/>
                  </a:lnTo>
                  <a:lnTo>
                    <a:pt x="266201" y="147837"/>
                  </a:lnTo>
                  <a:lnTo>
                    <a:pt x="251799" y="119032"/>
                  </a:lnTo>
                  <a:lnTo>
                    <a:pt x="249701" y="114311"/>
                  </a:lnTo>
                  <a:lnTo>
                    <a:pt x="245314" y="109876"/>
                  </a:lnTo>
                  <a:lnTo>
                    <a:pt x="238065" y="106585"/>
                  </a:lnTo>
                  <a:lnTo>
                    <a:pt x="227382" y="105298"/>
                  </a:lnTo>
                  <a:lnTo>
                    <a:pt x="587903" y="105298"/>
                  </a:lnTo>
                  <a:lnTo>
                    <a:pt x="637101" y="169788"/>
                  </a:lnTo>
                  <a:lnTo>
                    <a:pt x="656873" y="209237"/>
                  </a:lnTo>
                  <a:lnTo>
                    <a:pt x="671494" y="251340"/>
                  </a:lnTo>
                  <a:lnTo>
                    <a:pt x="680562" y="295680"/>
                  </a:lnTo>
                  <a:lnTo>
                    <a:pt x="683674" y="341837"/>
                  </a:lnTo>
                  <a:lnTo>
                    <a:pt x="680562" y="387994"/>
                  </a:lnTo>
                  <a:lnTo>
                    <a:pt x="675333" y="413562"/>
                  </a:lnTo>
                  <a:lnTo>
                    <a:pt x="441031" y="413562"/>
                  </a:lnTo>
                  <a:lnTo>
                    <a:pt x="433567" y="415755"/>
                  </a:lnTo>
                  <a:lnTo>
                    <a:pt x="427105" y="419666"/>
                  </a:lnTo>
                  <a:lnTo>
                    <a:pt x="421502" y="424721"/>
                  </a:lnTo>
                  <a:lnTo>
                    <a:pt x="416614" y="430348"/>
                  </a:lnTo>
                  <a:lnTo>
                    <a:pt x="410414" y="436333"/>
                  </a:lnTo>
                  <a:lnTo>
                    <a:pt x="404787" y="440459"/>
                  </a:lnTo>
                  <a:lnTo>
                    <a:pt x="398587" y="442581"/>
                  </a:lnTo>
                  <a:close/>
                </a:path>
                <a:path extrusionOk="0" h="683895" w="683895">
                  <a:moveTo>
                    <a:pt x="585224" y="581428"/>
                  </a:moveTo>
                  <a:lnTo>
                    <a:pt x="465448" y="581428"/>
                  </a:lnTo>
                  <a:lnTo>
                    <a:pt x="494085" y="574036"/>
                  </a:lnTo>
                  <a:lnTo>
                    <a:pt x="520577" y="555485"/>
                  </a:lnTo>
                  <a:lnTo>
                    <a:pt x="541631" y="531211"/>
                  </a:lnTo>
                  <a:lnTo>
                    <a:pt x="553959" y="506651"/>
                  </a:lnTo>
                  <a:lnTo>
                    <a:pt x="556224" y="493966"/>
                  </a:lnTo>
                  <a:lnTo>
                    <a:pt x="554913" y="485286"/>
                  </a:lnTo>
                  <a:lnTo>
                    <a:pt x="551598" y="480041"/>
                  </a:lnTo>
                  <a:lnTo>
                    <a:pt x="547855" y="477656"/>
                  </a:lnTo>
                  <a:lnTo>
                    <a:pt x="521769" y="457341"/>
                  </a:lnTo>
                  <a:lnTo>
                    <a:pt x="492535" y="437597"/>
                  </a:lnTo>
                  <a:lnTo>
                    <a:pt x="465018" y="421860"/>
                  </a:lnTo>
                  <a:lnTo>
                    <a:pt x="444083" y="413562"/>
                  </a:lnTo>
                  <a:lnTo>
                    <a:pt x="675333" y="413562"/>
                  </a:lnTo>
                  <a:lnTo>
                    <a:pt x="671494" y="432334"/>
                  </a:lnTo>
                  <a:lnTo>
                    <a:pt x="656873" y="474437"/>
                  </a:lnTo>
                  <a:lnTo>
                    <a:pt x="637101" y="513886"/>
                  </a:lnTo>
                  <a:lnTo>
                    <a:pt x="612582" y="550261"/>
                  </a:lnTo>
                  <a:lnTo>
                    <a:pt x="585224" y="581428"/>
                  </a:lnTo>
                  <a:close/>
                </a:path>
                <a:path extrusionOk="0" h="683895" w="683895">
                  <a:moveTo>
                    <a:pt x="553959" y="506651"/>
                  </a:move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78" name="Google Shape;3778;p580"/>
            <p:cNvPicPr preferRelativeResize="0"/>
            <p:nvPr/>
          </p:nvPicPr>
          <p:blipFill rotWithShape="1">
            <a:blip r:embed="rId5">
              <a:alphaModFix/>
            </a:blip>
            <a:srcRect b="0" l="0" r="0" t="0"/>
            <a:stretch/>
          </p:blipFill>
          <p:spPr>
            <a:xfrm>
              <a:off x="8643494" y="5778543"/>
              <a:ext cx="164176" cy="164176"/>
            </a:xfrm>
            <a:prstGeom prst="rect">
              <a:avLst/>
            </a:prstGeom>
            <a:noFill/>
            <a:ln>
              <a:noFill/>
            </a:ln>
          </p:spPr>
        </p:pic>
        <p:sp>
          <p:nvSpPr>
            <p:cNvPr id="3779" name="Google Shape;3779;p580"/>
            <p:cNvSpPr/>
            <p:nvPr/>
          </p:nvSpPr>
          <p:spPr>
            <a:xfrm>
              <a:off x="8383690" y="5628138"/>
              <a:ext cx="683895" cy="683895"/>
            </a:xfrm>
            <a:custGeom>
              <a:rect b="b" l="l" r="r" t="t"/>
              <a:pathLst>
                <a:path extrusionOk="0" h="683895" w="683895">
                  <a:moveTo>
                    <a:pt x="341895" y="683785"/>
                  </a:moveTo>
                  <a:lnTo>
                    <a:pt x="295503" y="680664"/>
                  </a:lnTo>
                  <a:lnTo>
                    <a:pt x="251007" y="671573"/>
                  </a:lnTo>
                  <a:lnTo>
                    <a:pt x="208815" y="656918"/>
                  </a:lnTo>
                  <a:lnTo>
                    <a:pt x="169335" y="637108"/>
                  </a:lnTo>
                  <a:lnTo>
                    <a:pt x="132974" y="612549"/>
                  </a:lnTo>
                  <a:lnTo>
                    <a:pt x="100139" y="583649"/>
                  </a:lnTo>
                  <a:lnTo>
                    <a:pt x="71238" y="550815"/>
                  </a:lnTo>
                  <a:lnTo>
                    <a:pt x="46679" y="514454"/>
                  </a:lnTo>
                  <a:lnTo>
                    <a:pt x="26868" y="474975"/>
                  </a:lnTo>
                  <a:lnTo>
                    <a:pt x="12212" y="432784"/>
                  </a:lnTo>
                  <a:lnTo>
                    <a:pt x="3121" y="388288"/>
                  </a:lnTo>
                  <a:lnTo>
                    <a:pt x="0" y="341895"/>
                  </a:lnTo>
                  <a:lnTo>
                    <a:pt x="3121" y="295503"/>
                  </a:lnTo>
                  <a:lnTo>
                    <a:pt x="12212" y="251007"/>
                  </a:lnTo>
                  <a:lnTo>
                    <a:pt x="26868" y="208815"/>
                  </a:lnTo>
                  <a:lnTo>
                    <a:pt x="46679" y="169335"/>
                  </a:lnTo>
                  <a:lnTo>
                    <a:pt x="71238" y="132974"/>
                  </a:lnTo>
                  <a:lnTo>
                    <a:pt x="100139" y="100139"/>
                  </a:lnTo>
                  <a:lnTo>
                    <a:pt x="132974" y="71238"/>
                  </a:lnTo>
                  <a:lnTo>
                    <a:pt x="169335" y="46679"/>
                  </a:lnTo>
                  <a:lnTo>
                    <a:pt x="208815" y="26868"/>
                  </a:lnTo>
                  <a:lnTo>
                    <a:pt x="251007" y="12212"/>
                  </a:lnTo>
                  <a:lnTo>
                    <a:pt x="295503" y="3121"/>
                  </a:lnTo>
                  <a:lnTo>
                    <a:pt x="341895" y="0"/>
                  </a:lnTo>
                  <a:lnTo>
                    <a:pt x="388288" y="3121"/>
                  </a:lnTo>
                  <a:lnTo>
                    <a:pt x="432784" y="12212"/>
                  </a:lnTo>
                  <a:lnTo>
                    <a:pt x="474975" y="26868"/>
                  </a:lnTo>
                  <a:lnTo>
                    <a:pt x="514454" y="46679"/>
                  </a:lnTo>
                  <a:lnTo>
                    <a:pt x="550815" y="71238"/>
                  </a:lnTo>
                  <a:lnTo>
                    <a:pt x="583649" y="100139"/>
                  </a:lnTo>
                  <a:lnTo>
                    <a:pt x="585699" y="102469"/>
                  </a:lnTo>
                  <a:lnTo>
                    <a:pt x="341895" y="102469"/>
                  </a:lnTo>
                  <a:lnTo>
                    <a:pt x="293201" y="110323"/>
                  </a:lnTo>
                  <a:lnTo>
                    <a:pt x="250910" y="132193"/>
                  </a:lnTo>
                  <a:lnTo>
                    <a:pt x="217561" y="165542"/>
                  </a:lnTo>
                  <a:lnTo>
                    <a:pt x="195691" y="207833"/>
                  </a:lnTo>
                  <a:lnTo>
                    <a:pt x="187837" y="256528"/>
                  </a:lnTo>
                  <a:lnTo>
                    <a:pt x="211909" y="338473"/>
                  </a:lnTo>
                  <a:lnTo>
                    <a:pt x="264866" y="435795"/>
                  </a:lnTo>
                  <a:lnTo>
                    <a:pt x="317824" y="517164"/>
                  </a:lnTo>
                  <a:lnTo>
                    <a:pt x="341895" y="551249"/>
                  </a:lnTo>
                  <a:lnTo>
                    <a:pt x="612167" y="551249"/>
                  </a:lnTo>
                  <a:lnTo>
                    <a:pt x="583649" y="583649"/>
                  </a:lnTo>
                  <a:lnTo>
                    <a:pt x="550815" y="612549"/>
                  </a:lnTo>
                  <a:lnTo>
                    <a:pt x="514454" y="637108"/>
                  </a:lnTo>
                  <a:lnTo>
                    <a:pt x="474975" y="656918"/>
                  </a:lnTo>
                  <a:lnTo>
                    <a:pt x="432784" y="671573"/>
                  </a:lnTo>
                  <a:lnTo>
                    <a:pt x="388288" y="680664"/>
                  </a:lnTo>
                  <a:lnTo>
                    <a:pt x="341895" y="683785"/>
                  </a:lnTo>
                  <a:close/>
                </a:path>
                <a:path extrusionOk="0" h="683895" w="683895">
                  <a:moveTo>
                    <a:pt x="612167" y="551249"/>
                  </a:moveTo>
                  <a:lnTo>
                    <a:pt x="341895" y="551249"/>
                  </a:lnTo>
                  <a:lnTo>
                    <a:pt x="365967" y="517164"/>
                  </a:lnTo>
                  <a:lnTo>
                    <a:pt x="418925" y="435795"/>
                  </a:lnTo>
                  <a:lnTo>
                    <a:pt x="471882" y="338473"/>
                  </a:lnTo>
                  <a:lnTo>
                    <a:pt x="495954" y="256528"/>
                  </a:lnTo>
                  <a:lnTo>
                    <a:pt x="488099" y="207833"/>
                  </a:lnTo>
                  <a:lnTo>
                    <a:pt x="466228" y="165542"/>
                  </a:lnTo>
                  <a:lnTo>
                    <a:pt x="432878" y="132193"/>
                  </a:lnTo>
                  <a:lnTo>
                    <a:pt x="390588" y="110323"/>
                  </a:lnTo>
                  <a:lnTo>
                    <a:pt x="341895" y="102469"/>
                  </a:lnTo>
                  <a:lnTo>
                    <a:pt x="585699" y="102469"/>
                  </a:lnTo>
                  <a:lnTo>
                    <a:pt x="612549" y="132974"/>
                  </a:lnTo>
                  <a:lnTo>
                    <a:pt x="637108" y="169335"/>
                  </a:lnTo>
                  <a:lnTo>
                    <a:pt x="656918" y="208815"/>
                  </a:lnTo>
                  <a:lnTo>
                    <a:pt x="671573" y="251007"/>
                  </a:lnTo>
                  <a:lnTo>
                    <a:pt x="680664" y="295503"/>
                  </a:lnTo>
                  <a:lnTo>
                    <a:pt x="683785" y="341895"/>
                  </a:lnTo>
                  <a:lnTo>
                    <a:pt x="680664" y="388288"/>
                  </a:lnTo>
                  <a:lnTo>
                    <a:pt x="671573" y="432784"/>
                  </a:lnTo>
                  <a:lnTo>
                    <a:pt x="656918" y="474975"/>
                  </a:lnTo>
                  <a:lnTo>
                    <a:pt x="637108" y="514454"/>
                  </a:lnTo>
                  <a:lnTo>
                    <a:pt x="612549" y="550815"/>
                  </a:lnTo>
                  <a:lnTo>
                    <a:pt x="612167" y="55124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80" name="Google Shape;3780;p580"/>
            <p:cNvPicPr preferRelativeResize="0"/>
            <p:nvPr/>
          </p:nvPicPr>
          <p:blipFill rotWithShape="1">
            <a:blip r:embed="rId6">
              <a:alphaModFix/>
            </a:blip>
            <a:srcRect b="0" l="0" r="0" t="0"/>
            <a:stretch/>
          </p:blipFill>
          <p:spPr>
            <a:xfrm>
              <a:off x="1361980" y="4319280"/>
              <a:ext cx="4127503" cy="4938064"/>
            </a:xfrm>
            <a:prstGeom prst="rect">
              <a:avLst/>
            </a:prstGeom>
            <a:noFill/>
            <a:ln>
              <a:noFill/>
            </a:ln>
          </p:spPr>
        </p:pic>
        <p:sp>
          <p:nvSpPr>
            <p:cNvPr id="3781" name="Google Shape;3781;p580"/>
            <p:cNvSpPr/>
            <p:nvPr/>
          </p:nvSpPr>
          <p:spPr>
            <a:xfrm>
              <a:off x="1359802" y="6835446"/>
              <a:ext cx="4243705" cy="132079"/>
            </a:xfrm>
            <a:custGeom>
              <a:rect b="b" l="l" r="r" t="t"/>
              <a:pathLst>
                <a:path extrusionOk="0" h="132079" w="4243705">
                  <a:moveTo>
                    <a:pt x="65460" y="131587"/>
                  </a:moveTo>
                  <a:lnTo>
                    <a:pt x="39985" y="126441"/>
                  </a:lnTo>
                  <a:lnTo>
                    <a:pt x="19180" y="112411"/>
                  </a:lnTo>
                  <a:lnTo>
                    <a:pt x="5150" y="91607"/>
                  </a:lnTo>
                  <a:lnTo>
                    <a:pt x="0" y="66139"/>
                  </a:lnTo>
                  <a:lnTo>
                    <a:pt x="5141" y="40654"/>
                  </a:lnTo>
                  <a:lnTo>
                    <a:pt x="19164" y="19843"/>
                  </a:lnTo>
                  <a:lnTo>
                    <a:pt x="39964" y="5813"/>
                  </a:lnTo>
                  <a:lnTo>
                    <a:pt x="65438" y="669"/>
                  </a:lnTo>
                  <a:lnTo>
                    <a:pt x="4178249" y="0"/>
                  </a:lnTo>
                  <a:lnTo>
                    <a:pt x="4203736" y="5143"/>
                  </a:lnTo>
                  <a:lnTo>
                    <a:pt x="4224543" y="19170"/>
                  </a:lnTo>
                  <a:lnTo>
                    <a:pt x="4238568" y="39970"/>
                  </a:lnTo>
                  <a:lnTo>
                    <a:pt x="4243710" y="65436"/>
                  </a:lnTo>
                  <a:lnTo>
                    <a:pt x="4238568" y="90928"/>
                  </a:lnTo>
                  <a:lnTo>
                    <a:pt x="4224547" y="111741"/>
                  </a:lnTo>
                  <a:lnTo>
                    <a:pt x="4203750" y="125773"/>
                  </a:lnTo>
                  <a:lnTo>
                    <a:pt x="4178283" y="130917"/>
                  </a:lnTo>
                  <a:lnTo>
                    <a:pt x="65460" y="131587"/>
                  </a:lnTo>
                  <a:close/>
                </a:path>
              </a:pathLst>
            </a:custGeom>
            <a:solidFill>
              <a:srgbClr val="29070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82" name="Google Shape;3782;p580"/>
            <p:cNvPicPr preferRelativeResize="0"/>
            <p:nvPr/>
          </p:nvPicPr>
          <p:blipFill rotWithShape="1">
            <a:blip r:embed="rId7">
              <a:alphaModFix/>
            </a:blip>
            <a:srcRect b="0" l="0" r="0" t="0"/>
            <a:stretch/>
          </p:blipFill>
          <p:spPr>
            <a:xfrm>
              <a:off x="3560794" y="6582484"/>
              <a:ext cx="100400" cy="118085"/>
            </a:xfrm>
            <a:prstGeom prst="rect">
              <a:avLst/>
            </a:prstGeom>
            <a:noFill/>
            <a:ln>
              <a:noFill/>
            </a:ln>
          </p:spPr>
        </p:pic>
        <p:sp>
          <p:nvSpPr>
            <p:cNvPr id="3783" name="Google Shape;3783;p580"/>
            <p:cNvSpPr/>
            <p:nvPr/>
          </p:nvSpPr>
          <p:spPr>
            <a:xfrm>
              <a:off x="3572141" y="6361645"/>
              <a:ext cx="182245" cy="434975"/>
            </a:xfrm>
            <a:custGeom>
              <a:rect b="b" l="l" r="r" t="t"/>
              <a:pathLst>
                <a:path extrusionOk="0" h="434975" w="182245">
                  <a:moveTo>
                    <a:pt x="181775" y="5778"/>
                  </a:moveTo>
                  <a:lnTo>
                    <a:pt x="180911" y="3733"/>
                  </a:lnTo>
                  <a:lnTo>
                    <a:pt x="171551" y="0"/>
                  </a:lnTo>
                  <a:lnTo>
                    <a:pt x="169532" y="901"/>
                  </a:lnTo>
                  <a:lnTo>
                    <a:pt x="162293" y="19062"/>
                  </a:lnTo>
                  <a:lnTo>
                    <a:pt x="156667" y="16814"/>
                  </a:lnTo>
                  <a:lnTo>
                    <a:pt x="154241" y="17868"/>
                  </a:lnTo>
                  <a:lnTo>
                    <a:pt x="9029" y="382485"/>
                  </a:lnTo>
                  <a:lnTo>
                    <a:pt x="10071" y="384924"/>
                  </a:lnTo>
                  <a:lnTo>
                    <a:pt x="12915" y="386067"/>
                  </a:lnTo>
                  <a:lnTo>
                    <a:pt x="0" y="429641"/>
                  </a:lnTo>
                  <a:lnTo>
                    <a:pt x="1485" y="432689"/>
                  </a:lnTo>
                  <a:lnTo>
                    <a:pt x="4267" y="433793"/>
                  </a:lnTo>
                  <a:lnTo>
                    <a:pt x="7023" y="434886"/>
                  </a:lnTo>
                  <a:lnTo>
                    <a:pt x="10198" y="433705"/>
                  </a:lnTo>
                  <a:lnTo>
                    <a:pt x="30772" y="393153"/>
                  </a:lnTo>
                  <a:lnTo>
                    <a:pt x="31483" y="393433"/>
                  </a:lnTo>
                  <a:lnTo>
                    <a:pt x="33604" y="394284"/>
                  </a:lnTo>
                  <a:lnTo>
                    <a:pt x="36042" y="393230"/>
                  </a:lnTo>
                  <a:lnTo>
                    <a:pt x="181229" y="28613"/>
                  </a:lnTo>
                  <a:lnTo>
                    <a:pt x="180174" y="26187"/>
                  </a:lnTo>
                  <a:lnTo>
                    <a:pt x="174548" y="23952"/>
                  </a:lnTo>
                  <a:lnTo>
                    <a:pt x="181775" y="5778"/>
                  </a:lnTo>
                  <a:close/>
                </a:path>
              </a:pathLst>
            </a:custGeom>
            <a:solidFill>
              <a:srgbClr val="3125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84" name="Google Shape;3784;p580"/>
            <p:cNvSpPr/>
            <p:nvPr/>
          </p:nvSpPr>
          <p:spPr>
            <a:xfrm>
              <a:off x="3593334" y="6536023"/>
              <a:ext cx="238125" cy="259079"/>
            </a:xfrm>
            <a:custGeom>
              <a:rect b="b" l="l" r="r" t="t"/>
              <a:pathLst>
                <a:path extrusionOk="0" h="259079" w="238125">
                  <a:moveTo>
                    <a:pt x="49593" y="258994"/>
                  </a:moveTo>
                  <a:lnTo>
                    <a:pt x="46824" y="256214"/>
                  </a:lnTo>
                  <a:lnTo>
                    <a:pt x="44324" y="250816"/>
                  </a:lnTo>
                  <a:lnTo>
                    <a:pt x="45638" y="245821"/>
                  </a:lnTo>
                  <a:lnTo>
                    <a:pt x="47646" y="241684"/>
                  </a:lnTo>
                  <a:lnTo>
                    <a:pt x="47233" y="238865"/>
                  </a:lnTo>
                  <a:lnTo>
                    <a:pt x="41826" y="239310"/>
                  </a:lnTo>
                  <a:lnTo>
                    <a:pt x="31789" y="241079"/>
                  </a:lnTo>
                  <a:lnTo>
                    <a:pt x="20915" y="240638"/>
                  </a:lnTo>
                  <a:lnTo>
                    <a:pt x="12994" y="234451"/>
                  </a:lnTo>
                  <a:lnTo>
                    <a:pt x="12051" y="222957"/>
                  </a:lnTo>
                  <a:lnTo>
                    <a:pt x="17486" y="211802"/>
                  </a:lnTo>
                  <a:lnTo>
                    <a:pt x="24844" y="202917"/>
                  </a:lnTo>
                  <a:lnTo>
                    <a:pt x="29671" y="198233"/>
                  </a:lnTo>
                  <a:lnTo>
                    <a:pt x="28088" y="197353"/>
                  </a:lnTo>
                  <a:lnTo>
                    <a:pt x="21318" y="197643"/>
                  </a:lnTo>
                  <a:lnTo>
                    <a:pt x="13241" y="197014"/>
                  </a:lnTo>
                  <a:lnTo>
                    <a:pt x="7741" y="193376"/>
                  </a:lnTo>
                  <a:lnTo>
                    <a:pt x="5935" y="182297"/>
                  </a:lnTo>
                  <a:lnTo>
                    <a:pt x="9616" y="171477"/>
                  </a:lnTo>
                  <a:lnTo>
                    <a:pt x="16091" y="161943"/>
                  </a:lnTo>
                  <a:lnTo>
                    <a:pt x="22671" y="154718"/>
                  </a:lnTo>
                  <a:lnTo>
                    <a:pt x="20978" y="154143"/>
                  </a:lnTo>
                  <a:lnTo>
                    <a:pt x="14502" y="154042"/>
                  </a:lnTo>
                  <a:lnTo>
                    <a:pt x="6564" y="151360"/>
                  </a:lnTo>
                  <a:lnTo>
                    <a:pt x="480" y="143043"/>
                  </a:lnTo>
                  <a:lnTo>
                    <a:pt x="0" y="136166"/>
                  </a:lnTo>
                  <a:lnTo>
                    <a:pt x="2516" y="126655"/>
                  </a:lnTo>
                  <a:lnTo>
                    <a:pt x="45288" y="71066"/>
                  </a:lnTo>
                  <a:lnTo>
                    <a:pt x="86406" y="29786"/>
                  </a:lnTo>
                  <a:lnTo>
                    <a:pt x="121963" y="3433"/>
                  </a:lnTo>
                  <a:lnTo>
                    <a:pt x="147154" y="0"/>
                  </a:lnTo>
                  <a:lnTo>
                    <a:pt x="164019" y="5338"/>
                  </a:lnTo>
                  <a:lnTo>
                    <a:pt x="174298" y="13704"/>
                  </a:lnTo>
                  <a:lnTo>
                    <a:pt x="179732" y="19353"/>
                  </a:lnTo>
                  <a:lnTo>
                    <a:pt x="189390" y="25099"/>
                  </a:lnTo>
                  <a:lnTo>
                    <a:pt x="220736" y="60079"/>
                  </a:lnTo>
                  <a:lnTo>
                    <a:pt x="220581" y="70225"/>
                  </a:lnTo>
                  <a:lnTo>
                    <a:pt x="220801" y="79774"/>
                  </a:lnTo>
                  <a:lnTo>
                    <a:pt x="221153" y="82270"/>
                  </a:lnTo>
                  <a:lnTo>
                    <a:pt x="223206" y="87036"/>
                  </a:lnTo>
                  <a:lnTo>
                    <a:pt x="235069" y="102497"/>
                  </a:lnTo>
                  <a:lnTo>
                    <a:pt x="238080" y="115940"/>
                  </a:lnTo>
                  <a:lnTo>
                    <a:pt x="232883" y="137778"/>
                  </a:lnTo>
                  <a:lnTo>
                    <a:pt x="228436" y="148909"/>
                  </a:lnTo>
                  <a:lnTo>
                    <a:pt x="234041" y="150395"/>
                  </a:lnTo>
                  <a:lnTo>
                    <a:pt x="221175" y="190894"/>
                  </a:lnTo>
                  <a:lnTo>
                    <a:pt x="194220" y="224784"/>
                  </a:lnTo>
                  <a:lnTo>
                    <a:pt x="148633" y="241307"/>
                  </a:lnTo>
                  <a:lnTo>
                    <a:pt x="107237" y="253797"/>
                  </a:lnTo>
                  <a:lnTo>
                    <a:pt x="103724" y="254551"/>
                  </a:lnTo>
                  <a:lnTo>
                    <a:pt x="93637" y="256209"/>
                  </a:lnTo>
                  <a:lnTo>
                    <a:pt x="77658" y="257866"/>
                  </a:lnTo>
                  <a:lnTo>
                    <a:pt x="56468" y="258620"/>
                  </a:lnTo>
                  <a:lnTo>
                    <a:pt x="54006" y="258620"/>
                  </a:lnTo>
                  <a:lnTo>
                    <a:pt x="49593" y="258994"/>
                  </a:lnTo>
                  <a:close/>
                </a:path>
              </a:pathLst>
            </a:custGeom>
            <a:solidFill>
              <a:srgbClr val="F6945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85" name="Google Shape;3785;p580"/>
            <p:cNvPicPr preferRelativeResize="0"/>
            <p:nvPr/>
          </p:nvPicPr>
          <p:blipFill rotWithShape="1">
            <a:blip r:embed="rId8">
              <a:alphaModFix/>
            </a:blip>
            <a:srcRect b="0" l="0" r="0" t="0"/>
            <a:stretch/>
          </p:blipFill>
          <p:spPr>
            <a:xfrm>
              <a:off x="3618410" y="6586807"/>
              <a:ext cx="176381" cy="187741"/>
            </a:xfrm>
            <a:prstGeom prst="rect">
              <a:avLst/>
            </a:prstGeom>
            <a:noFill/>
            <a:ln>
              <a:noFill/>
            </a:ln>
          </p:spPr>
        </p:pic>
        <p:sp>
          <p:nvSpPr>
            <p:cNvPr id="3786" name="Google Shape;3786;p580"/>
            <p:cNvSpPr/>
            <p:nvPr/>
          </p:nvSpPr>
          <p:spPr>
            <a:xfrm>
              <a:off x="3248012" y="6055334"/>
              <a:ext cx="1702435" cy="785495"/>
            </a:xfrm>
            <a:custGeom>
              <a:rect b="b" l="l" r="r" t="t"/>
              <a:pathLst>
                <a:path extrusionOk="0" h="785495" w="1702435">
                  <a:moveTo>
                    <a:pt x="1702104" y="28613"/>
                  </a:moveTo>
                  <a:lnTo>
                    <a:pt x="1695551" y="14122"/>
                  </a:lnTo>
                  <a:lnTo>
                    <a:pt x="1683372" y="3886"/>
                  </a:lnTo>
                  <a:lnTo>
                    <a:pt x="1667141" y="0"/>
                  </a:lnTo>
                  <a:lnTo>
                    <a:pt x="843305" y="114"/>
                  </a:lnTo>
                  <a:lnTo>
                    <a:pt x="796569" y="15836"/>
                  </a:lnTo>
                  <a:lnTo>
                    <a:pt x="768807" y="56591"/>
                  </a:lnTo>
                  <a:lnTo>
                    <a:pt x="579335" y="730605"/>
                  </a:lnTo>
                  <a:lnTo>
                    <a:pt x="579081" y="736866"/>
                  </a:lnTo>
                  <a:lnTo>
                    <a:pt x="36969" y="736930"/>
                  </a:lnTo>
                  <a:lnTo>
                    <a:pt x="29083" y="742010"/>
                  </a:lnTo>
                  <a:lnTo>
                    <a:pt x="18567" y="753173"/>
                  </a:lnTo>
                  <a:lnTo>
                    <a:pt x="9372" y="764336"/>
                  </a:lnTo>
                  <a:lnTo>
                    <a:pt x="5435" y="769404"/>
                  </a:lnTo>
                  <a:lnTo>
                    <a:pt x="0" y="775677"/>
                  </a:lnTo>
                  <a:lnTo>
                    <a:pt x="4648" y="785241"/>
                  </a:lnTo>
                  <a:lnTo>
                    <a:pt x="13931" y="785355"/>
                  </a:lnTo>
                  <a:lnTo>
                    <a:pt x="620661" y="785253"/>
                  </a:lnTo>
                  <a:lnTo>
                    <a:pt x="1435354" y="785126"/>
                  </a:lnTo>
                  <a:lnTo>
                    <a:pt x="1481696" y="769556"/>
                  </a:lnTo>
                  <a:lnTo>
                    <a:pt x="1509242" y="729145"/>
                  </a:lnTo>
                  <a:lnTo>
                    <a:pt x="1701457" y="45288"/>
                  </a:lnTo>
                  <a:lnTo>
                    <a:pt x="1702104" y="28613"/>
                  </a:lnTo>
                  <a:close/>
                </a:path>
              </a:pathLst>
            </a:custGeom>
            <a:solidFill>
              <a:srgbClr val="DB29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87" name="Google Shape;3787;p580"/>
            <p:cNvSpPr/>
            <p:nvPr/>
          </p:nvSpPr>
          <p:spPr>
            <a:xfrm>
              <a:off x="3844303" y="6073450"/>
              <a:ext cx="1106804" cy="767715"/>
            </a:xfrm>
            <a:custGeom>
              <a:rect b="b" l="l" r="r" t="t"/>
              <a:pathLst>
                <a:path extrusionOk="0" h="767715" w="1106804">
                  <a:moveTo>
                    <a:pt x="24696" y="767147"/>
                  </a:moveTo>
                  <a:lnTo>
                    <a:pt x="13238" y="764408"/>
                  </a:lnTo>
                  <a:lnTo>
                    <a:pt x="4630" y="757179"/>
                  </a:lnTo>
                  <a:lnTo>
                    <a:pt x="0" y="746937"/>
                  </a:lnTo>
                  <a:lnTo>
                    <a:pt x="475" y="735161"/>
                  </a:lnTo>
                  <a:lnTo>
                    <a:pt x="191514" y="55485"/>
                  </a:lnTo>
                  <a:lnTo>
                    <a:pt x="218739" y="15540"/>
                  </a:lnTo>
                  <a:lnTo>
                    <a:pt x="264565" y="147"/>
                  </a:lnTo>
                  <a:lnTo>
                    <a:pt x="1081897" y="0"/>
                  </a:lnTo>
                  <a:lnTo>
                    <a:pt x="1093351" y="2738"/>
                  </a:lnTo>
                  <a:lnTo>
                    <a:pt x="1101951" y="9968"/>
                  </a:lnTo>
                  <a:lnTo>
                    <a:pt x="1106580" y="20210"/>
                  </a:lnTo>
                  <a:lnTo>
                    <a:pt x="1106119" y="31986"/>
                  </a:lnTo>
                  <a:lnTo>
                    <a:pt x="915079" y="711662"/>
                  </a:lnTo>
                  <a:lnTo>
                    <a:pt x="887854" y="751598"/>
                  </a:lnTo>
                  <a:lnTo>
                    <a:pt x="842028" y="766999"/>
                  </a:lnTo>
                  <a:lnTo>
                    <a:pt x="24696" y="767147"/>
                  </a:lnTo>
                  <a:close/>
                </a:path>
              </a:pathLst>
            </a:custGeom>
            <a:solidFill>
              <a:srgbClr val="0D11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3788" name="Google Shape;3788;p580"/>
          <p:cNvSpPr txBox="1"/>
          <p:nvPr>
            <p:ph type="title"/>
          </p:nvPr>
        </p:nvSpPr>
        <p:spPr>
          <a:xfrm>
            <a:off x="592877" y="1000268"/>
            <a:ext cx="2268600" cy="4989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SzPts val="700"/>
              <a:buNone/>
            </a:pPr>
            <a:r>
              <a:rPr lang="zh-CN" sz="4000">
                <a:solidFill>
                  <a:srgbClr val="FFFFFF"/>
                </a:solidFill>
                <a:latin typeface="Calibri"/>
                <a:ea typeface="Calibri"/>
                <a:cs typeface="Calibri"/>
                <a:sym typeface="Calibri"/>
              </a:rPr>
              <a:t>Contact Us</a:t>
            </a:r>
            <a:endParaRPr sz="3200">
              <a:latin typeface="Calibri"/>
              <a:ea typeface="Calibri"/>
              <a:cs typeface="Calibri"/>
              <a:sym typeface="Calibri"/>
            </a:endParaRPr>
          </a:p>
        </p:txBody>
      </p:sp>
      <p:sp>
        <p:nvSpPr>
          <p:cNvPr id="3789" name="Google Shape;3789;p580"/>
          <p:cNvSpPr txBox="1"/>
          <p:nvPr/>
        </p:nvSpPr>
        <p:spPr>
          <a:xfrm>
            <a:off x="5015249" y="1713708"/>
            <a:ext cx="3499800" cy="1680900"/>
          </a:xfrm>
          <a:prstGeom prst="rect">
            <a:avLst/>
          </a:prstGeom>
          <a:noFill/>
          <a:ln>
            <a:noFill/>
          </a:ln>
        </p:spPr>
        <p:txBody>
          <a:bodyPr anchorCtr="0" anchor="t" bIns="0" lIns="0" spcFirstLastPara="1" rIns="0" wrap="square" tIns="6025">
            <a:spAutoFit/>
          </a:bodyPr>
          <a:lstStyle/>
          <a:p>
            <a:pPr indent="50800" lvl="0" marL="12700" marR="0" rtl="0" algn="l">
              <a:lnSpc>
                <a:spcPct val="152900"/>
              </a:lnSpc>
              <a:spcBef>
                <a:spcPts val="0"/>
              </a:spcBef>
              <a:spcAft>
                <a:spcPts val="0"/>
              </a:spcAft>
              <a:buClr>
                <a:srgbClr val="000000"/>
              </a:buClr>
              <a:buSzPts val="2000"/>
              <a:buFont typeface="Arial"/>
              <a:buNone/>
            </a:pPr>
            <a:r>
              <a:rPr b="0" i="0" lang="zh-CN" sz="2000" u="sng" cap="none" strike="noStrike">
                <a:solidFill>
                  <a:schemeClr val="hlink"/>
                </a:solidFill>
                <a:latin typeface="Tahoma"/>
                <a:ea typeface="Tahoma"/>
                <a:cs typeface="Tahoma"/>
                <a:sym typeface="Tahoma"/>
                <a:hlinkClick r:id="rId9"/>
              </a:rPr>
              <a:t>WWW.MONEYHABITUDES.COM</a:t>
            </a:r>
            <a:r>
              <a:rPr b="0" i="0" lang="zh-CN" sz="2000" u="none" cap="none" strike="noStrike">
                <a:solidFill>
                  <a:srgbClr val="001B4F"/>
                </a:solidFill>
                <a:latin typeface="Tahoma"/>
                <a:ea typeface="Tahoma"/>
                <a:cs typeface="Tahoma"/>
                <a:sym typeface="Tahoma"/>
              </a:rPr>
              <a:t> 9414449189</a:t>
            </a:r>
            <a:endParaRPr b="0" i="0" sz="2000" u="none" cap="none" strike="noStrike">
              <a:solidFill>
                <a:srgbClr val="000000"/>
              </a:solidFill>
              <a:latin typeface="Tahoma"/>
              <a:ea typeface="Tahoma"/>
              <a:cs typeface="Tahoma"/>
              <a:sym typeface="Tahoma"/>
            </a:endParaRPr>
          </a:p>
          <a:p>
            <a:pPr indent="0" lvl="0" marL="12700" marR="25400" rtl="0" algn="l">
              <a:lnSpc>
                <a:spcPct val="100734"/>
              </a:lnSpc>
              <a:spcBef>
                <a:spcPts val="900"/>
              </a:spcBef>
              <a:spcAft>
                <a:spcPts val="0"/>
              </a:spcAft>
              <a:buClr>
                <a:srgbClr val="000000"/>
              </a:buClr>
              <a:buSzPts val="2000"/>
              <a:buFont typeface="Arial"/>
              <a:buNone/>
            </a:pPr>
            <a:r>
              <a:rPr b="0" i="0" lang="zh-CN" sz="2000" u="none" cap="none" strike="noStrike">
                <a:solidFill>
                  <a:srgbClr val="001B4F"/>
                </a:solidFill>
                <a:latin typeface="Tahoma"/>
                <a:ea typeface="Tahoma"/>
                <a:cs typeface="Tahoma"/>
                <a:sym typeface="Tahoma"/>
              </a:rPr>
              <a:t>5830 JAMILA RIVER DR VENICE FLORIDA 34293</a:t>
            </a:r>
            <a:endParaRPr b="0" i="0" sz="2000" u="none" cap="none" strike="noStrike">
              <a:solidFill>
                <a:srgbClr val="000000"/>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4" name="Shape 3794"/>
        <p:cNvGrpSpPr/>
        <p:nvPr/>
      </p:nvGrpSpPr>
      <p:grpSpPr>
        <a:xfrm>
          <a:off x="0" y="0"/>
          <a:ext cx="0" cy="0"/>
          <a:chOff x="0" y="0"/>
          <a:chExt cx="0" cy="0"/>
        </a:xfrm>
      </p:grpSpPr>
      <p:sp>
        <p:nvSpPr>
          <p:cNvPr id="3795" name="Google Shape;3795;p581"/>
          <p:cNvSpPr txBox="1"/>
          <p:nvPr>
            <p:ph type="ctrTitle"/>
          </p:nvPr>
        </p:nvSpPr>
        <p:spPr>
          <a:xfrm>
            <a:off x="1106214" y="727175"/>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rgbClr val="F1F7FB"/>
              </a:buClr>
              <a:buSzPts val="4100"/>
              <a:buFont typeface="Century Gothic"/>
              <a:buNone/>
            </a:pPr>
            <a:r>
              <a:rPr lang="zh-CN"/>
              <a:t>Public Speaking</a:t>
            </a:r>
            <a:endParaRPr/>
          </a:p>
        </p:txBody>
      </p:sp>
      <p:sp>
        <p:nvSpPr>
          <p:cNvPr id="3796" name="Google Shape;3796;p581"/>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p>
            <a:pPr indent="-304800" lvl="0" marL="342900" marR="0" rtl="0" algn="ctr">
              <a:lnSpc>
                <a:spcPct val="90000"/>
              </a:lnSpc>
              <a:spcBef>
                <a:spcPts val="600"/>
              </a:spcBef>
              <a:spcAft>
                <a:spcPts val="0"/>
              </a:spcAft>
              <a:buClr>
                <a:srgbClr val="F1F7FB"/>
              </a:buClr>
              <a:buSzPts val="1800"/>
              <a:buFont typeface="Arial"/>
              <a:buNone/>
            </a:pPr>
            <a:r>
              <a:rPr lang="zh-CN" sz="2000">
                <a:solidFill>
                  <a:srgbClr val="375BD0"/>
                </a:solidFill>
              </a:rPr>
              <a:t>Module 1: Introduction to Public Speaking</a:t>
            </a:r>
            <a:endParaRPr/>
          </a:p>
          <a:p>
            <a:pPr indent="-304800" lvl="0" marL="342900" marR="0" rtl="0" algn="ctr">
              <a:lnSpc>
                <a:spcPct val="90000"/>
              </a:lnSpc>
              <a:spcBef>
                <a:spcPts val="600"/>
              </a:spcBef>
              <a:spcAft>
                <a:spcPts val="0"/>
              </a:spcAft>
              <a:buClr>
                <a:srgbClr val="F1F7FB"/>
              </a:buClr>
              <a:buSzPts val="18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0" name="Shape 3800"/>
        <p:cNvGrpSpPr/>
        <p:nvPr/>
      </p:nvGrpSpPr>
      <p:grpSpPr>
        <a:xfrm>
          <a:off x="0" y="0"/>
          <a:ext cx="0" cy="0"/>
          <a:chOff x="0" y="0"/>
          <a:chExt cx="0" cy="0"/>
        </a:xfrm>
      </p:grpSpPr>
      <p:sp>
        <p:nvSpPr>
          <p:cNvPr id="3801" name="Google Shape;3801;p582"/>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entury Gothic"/>
              <a:buNone/>
            </a:pPr>
            <a:r>
              <a:rPr lang="zh-CN">
                <a:latin typeface="Comic Sans MS"/>
                <a:ea typeface="Comic Sans MS"/>
                <a:cs typeface="Comic Sans MS"/>
                <a:sym typeface="Comic Sans MS"/>
              </a:rPr>
              <a:t>Speaking Effectively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6" name="Shape 3806"/>
        <p:cNvGrpSpPr/>
        <p:nvPr/>
      </p:nvGrpSpPr>
      <p:grpSpPr>
        <a:xfrm>
          <a:off x="0" y="0"/>
          <a:ext cx="0" cy="0"/>
          <a:chOff x="0" y="0"/>
          <a:chExt cx="0" cy="0"/>
        </a:xfrm>
      </p:grpSpPr>
      <p:sp>
        <p:nvSpPr>
          <p:cNvPr id="3807" name="Google Shape;3807;p5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What is Communication?</a:t>
            </a:r>
            <a:endParaRPr/>
          </a:p>
        </p:txBody>
      </p:sp>
      <p:sp>
        <p:nvSpPr>
          <p:cNvPr id="3808" name="Google Shape;3808;p583"/>
          <p:cNvSpPr txBox="1"/>
          <p:nvPr/>
        </p:nvSpPr>
        <p:spPr>
          <a:xfrm>
            <a:off x="628650" y="1747438"/>
            <a:ext cx="7886700" cy="946500"/>
          </a:xfrm>
          <a:prstGeom prst="rect">
            <a:avLst/>
          </a:prstGeom>
          <a:solidFill>
            <a:srgbClr val="BED7EC"/>
          </a:solidFill>
          <a:ln cap="flat" cmpd="sng" w="25400">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1" marL="304800" marR="0" rtl="0" algn="l">
              <a:lnSpc>
                <a:spcPct val="100000"/>
              </a:lnSpc>
              <a:spcBef>
                <a:spcPts val="0"/>
              </a:spcBef>
              <a:spcAft>
                <a:spcPts val="0"/>
              </a:spcAft>
              <a:buClr>
                <a:srgbClr val="000000"/>
              </a:buClr>
              <a:buSzPts val="1500"/>
              <a:buFont typeface="Arial"/>
              <a:buNone/>
            </a:pPr>
            <a:r>
              <a:rPr b="0" i="0" lang="zh-CN" sz="1500" u="none" cap="none" strike="noStrike">
                <a:solidFill>
                  <a:schemeClr val="dk1"/>
                </a:solidFill>
                <a:latin typeface="Courier New"/>
                <a:ea typeface="Courier New"/>
                <a:cs typeface="Courier New"/>
                <a:sym typeface="Courier New"/>
              </a:rPr>
              <a:t>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100000"/>
              </a:lnSpc>
              <a:spcBef>
                <a:spcPts val="0"/>
              </a:spcBef>
              <a:spcAft>
                <a:spcPts val="0"/>
              </a:spcAft>
              <a:buClr>
                <a:srgbClr val="000000"/>
              </a:buClr>
              <a:buSzPts val="1400"/>
              <a:buFont typeface="Arial"/>
              <a:buNone/>
            </a:pPr>
            <a:r>
              <a:rPr b="1" i="0" lang="zh-CN" sz="1400" u="sng" cap="none" strike="noStrike">
                <a:solidFill>
                  <a:schemeClr val="dk1"/>
                </a:solidFill>
                <a:latin typeface="Courier New"/>
                <a:ea typeface="Courier New"/>
                <a:cs typeface="Courier New"/>
                <a:sym typeface="Courier New"/>
              </a:rPr>
              <a:t>The act of conveying meanings from one entity or group to another using mutually understood signs, symbols, and semiotic rules</a:t>
            </a:r>
            <a:endParaRPr b="0" i="0" sz="1100" u="none" cap="none" strike="noStrike">
              <a:solidFill>
                <a:srgbClr val="000000"/>
              </a:solidFill>
              <a:latin typeface="Arial"/>
              <a:ea typeface="Arial"/>
              <a:cs typeface="Arial"/>
              <a:sym typeface="Arial"/>
            </a:endParaRPr>
          </a:p>
        </p:txBody>
      </p:sp>
      <p:sp>
        <p:nvSpPr>
          <p:cNvPr id="3809" name="Google Shape;3809;p583"/>
          <p:cNvSpPr txBox="1"/>
          <p:nvPr/>
        </p:nvSpPr>
        <p:spPr>
          <a:xfrm>
            <a:off x="628650" y="2571739"/>
            <a:ext cx="7886700" cy="1028700"/>
          </a:xfrm>
          <a:prstGeom prst="rect">
            <a:avLst/>
          </a:prstGeom>
          <a:solidFill>
            <a:schemeClr val="lt1"/>
          </a:solidFill>
          <a:ln cap="flat" cmpd="sng" w="25400">
            <a:solidFill>
              <a:srgbClr val="7030A0"/>
            </a:solidFill>
            <a:prstDash val="solid"/>
            <a:round/>
            <a:headEnd len="sm" w="sm" type="none"/>
            <a:tailEnd len="sm" w="sm" type="none"/>
          </a:ln>
        </p:spPr>
        <p:txBody>
          <a:bodyPr anchorCtr="0" anchor="t" bIns="34275" lIns="68575" spcFirstLastPara="1" rIns="68575" wrap="square" tIns="34275">
            <a:noAutofit/>
          </a:bodyPr>
          <a:lstStyle/>
          <a:p>
            <a:pPr indent="0" lvl="1" marL="304800" marR="0" rtl="0" algn="l">
              <a:lnSpc>
                <a:spcPct val="90000"/>
              </a:lnSpc>
              <a:spcBef>
                <a:spcPts val="300"/>
              </a:spcBef>
              <a:spcAft>
                <a:spcPts val="0"/>
              </a:spcAft>
              <a:buClr>
                <a:schemeClr val="dk1"/>
              </a:buClr>
              <a:buSzPts val="1800"/>
              <a:buFont typeface="Arial"/>
              <a:buNone/>
            </a:pPr>
            <a:r>
              <a:rPr b="0" i="0" lang="zh-CN" sz="1500" u="none" cap="none" strike="noStrike">
                <a:solidFill>
                  <a:schemeClr val="dk1"/>
                </a:solidFill>
                <a:latin typeface="Century Gothic"/>
                <a:ea typeface="Century Gothic"/>
                <a:cs typeface="Century Gothic"/>
                <a:sym typeface="Century Gothic"/>
              </a:rPr>
              <a:t>Miscommunication Defined: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rPr b="0" i="0" lang="zh-CN" sz="1400" u="none" cap="none" strike="noStrike">
                <a:solidFill>
                  <a:schemeClr val="dk1"/>
                </a:solidFill>
                <a:latin typeface="Century Gothic"/>
                <a:ea typeface="Century Gothic"/>
                <a:cs typeface="Century Gothic"/>
                <a:sym typeface="Century Gothic"/>
              </a:rPr>
              <a:t>When the intended meaning of a communication does not match the way the message is interpreted</a:t>
            </a:r>
            <a:endParaRPr b="0" i="0" sz="1100" u="none" cap="none" strike="noStrike">
              <a:solidFill>
                <a:srgbClr val="000000"/>
              </a:solidFill>
              <a:latin typeface="Arial"/>
              <a:ea typeface="Arial"/>
              <a:cs typeface="Arial"/>
              <a:sym typeface="Arial"/>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1" marL="304800" marR="0" rtl="0" algn="l">
              <a:lnSpc>
                <a:spcPct val="90000"/>
              </a:lnSpc>
              <a:spcBef>
                <a:spcPts val="300"/>
              </a:spcBef>
              <a:spcAft>
                <a:spcPts val="0"/>
              </a:spcAft>
              <a:buClr>
                <a:schemeClr val="dk1"/>
              </a:buClr>
              <a:buSzPts val="1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3" name="Shape 3813"/>
        <p:cNvGrpSpPr/>
        <p:nvPr/>
      </p:nvGrpSpPr>
      <p:grpSpPr>
        <a:xfrm>
          <a:off x="0" y="0"/>
          <a:ext cx="0" cy="0"/>
          <a:chOff x="0" y="0"/>
          <a:chExt cx="0" cy="0"/>
        </a:xfrm>
      </p:grpSpPr>
      <p:sp>
        <p:nvSpPr>
          <p:cNvPr id="3814" name="Google Shape;3814;p58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t>Models of Communication</a:t>
            </a:r>
            <a:endParaRPr/>
          </a:p>
        </p:txBody>
      </p:sp>
      <p:sp>
        <p:nvSpPr>
          <p:cNvPr id="3815" name="Google Shape;3815;p584"/>
          <p:cNvSpPr txBox="1"/>
          <p:nvPr>
            <p:ph idx="1" type="body"/>
          </p:nvPr>
        </p:nvSpPr>
        <p:spPr>
          <a:xfrm>
            <a:off x="628650" y="1043753"/>
            <a:ext cx="7886700" cy="3570900"/>
          </a:xfrm>
          <a:prstGeom prst="rect">
            <a:avLst/>
          </a:prstGeom>
          <a:noFill/>
          <a:ln>
            <a:noFill/>
          </a:ln>
        </p:spPr>
        <p:txBody>
          <a:bodyPr anchorCtr="0" anchor="t" bIns="34275" lIns="68575" spcFirstLastPara="1" rIns="68575" wrap="square" tIns="34275">
            <a:noAutofit/>
          </a:bodyPr>
          <a:lstStyle/>
          <a:p>
            <a:pPr indent="-222250" lvl="0" marL="254000" marR="0" rtl="0" algn="l">
              <a:lnSpc>
                <a:spcPct val="90000"/>
              </a:lnSpc>
              <a:spcBef>
                <a:spcPts val="600"/>
              </a:spcBef>
              <a:spcAft>
                <a:spcPts val="0"/>
              </a:spcAft>
              <a:buClr>
                <a:schemeClr val="dk1"/>
              </a:buClr>
              <a:buSzPts val="2100"/>
              <a:buFont typeface="Arial"/>
              <a:buChar char="•"/>
            </a:pPr>
            <a:r>
              <a:rPr b="1" i="0" lang="zh-CN" sz="1500" u="sng">
                <a:latin typeface="Comic Sans MS"/>
                <a:ea typeface="Comic Sans MS"/>
                <a:cs typeface="Comic Sans MS"/>
                <a:sym typeface="Comic Sans MS"/>
              </a:rPr>
              <a:t>Linear Model of Communication (Shannon 1948)</a:t>
            </a:r>
            <a:endParaRPr/>
          </a:p>
          <a:p>
            <a:pPr indent="-215900" lvl="1" marL="520700" rtl="0" algn="l">
              <a:lnSpc>
                <a:spcPct val="90000"/>
              </a:lnSpc>
              <a:spcBef>
                <a:spcPts val="300"/>
              </a:spcBef>
              <a:spcAft>
                <a:spcPts val="0"/>
              </a:spcAft>
              <a:buSzPts val="1800"/>
              <a:buChar char="•"/>
            </a:pPr>
            <a:r>
              <a:rPr b="1" i="1" lang="zh-CN" sz="1200" u="none">
                <a:latin typeface="Arial"/>
                <a:ea typeface="Arial"/>
                <a:cs typeface="Arial"/>
                <a:sym typeface="Arial"/>
              </a:rPr>
              <a:t>Communication moves linearly and one-directional: from source to destination </a:t>
            </a:r>
            <a:endParaRPr/>
          </a:p>
          <a:p>
            <a:pPr indent="-215900" lvl="1" marL="520700" rtl="0" algn="l">
              <a:lnSpc>
                <a:spcPct val="90000"/>
              </a:lnSpc>
              <a:spcBef>
                <a:spcPts val="300"/>
              </a:spcBef>
              <a:spcAft>
                <a:spcPts val="0"/>
              </a:spcAft>
              <a:buSzPts val="1800"/>
              <a:buChar char="•"/>
            </a:pPr>
            <a:r>
              <a:rPr b="0" i="1" lang="zh-CN" sz="1200" u="sng">
                <a:latin typeface="Times New Roman"/>
                <a:ea typeface="Times New Roman"/>
                <a:cs typeface="Times New Roman"/>
                <a:sym typeface="Times New Roman"/>
              </a:rPr>
              <a:t>Emphasized transmission of the signal over the meaning of the message</a:t>
            </a:r>
            <a:endParaRPr/>
          </a:p>
          <a:p>
            <a:pPr indent="-215900" lvl="1" marL="520700" rtl="0" algn="l">
              <a:lnSpc>
                <a:spcPct val="90000"/>
              </a:lnSpc>
              <a:spcBef>
                <a:spcPts val="300"/>
              </a:spcBef>
              <a:spcAft>
                <a:spcPts val="0"/>
              </a:spcAft>
              <a:buSzPts val="1800"/>
              <a:buChar char="•"/>
            </a:pPr>
            <a:r>
              <a:rPr b="1" i="1" lang="zh-CN" sz="1200" u="sng">
                <a:latin typeface="Arial"/>
                <a:ea typeface="Arial"/>
                <a:cs typeface="Arial"/>
                <a:sym typeface="Arial"/>
              </a:rPr>
              <a:t>Disruption of transmitted signal is called NOISE</a:t>
            </a:r>
            <a:endParaRPr/>
          </a:p>
          <a:p>
            <a:pPr indent="-215900" lvl="1" marL="520700" rtl="0" algn="l">
              <a:lnSpc>
                <a:spcPct val="90000"/>
              </a:lnSpc>
              <a:spcBef>
                <a:spcPts val="300"/>
              </a:spcBef>
              <a:spcAft>
                <a:spcPts val="0"/>
              </a:spcAft>
              <a:buSzPts val="1800"/>
              <a:buChar char="•"/>
            </a:pPr>
            <a:r>
              <a:rPr b="1" i="0" lang="zh-CN" sz="1200" u="sng">
                <a:latin typeface="Arial"/>
                <a:ea typeface="Arial"/>
                <a:cs typeface="Arial"/>
                <a:sym typeface="Arial"/>
              </a:rPr>
              <a:t>USED BY BELL IN DEVELOPING THE TELEPHONE</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b="1" i="1" lang="zh-CN" sz="1500" u="sng">
                <a:latin typeface="Verdana"/>
                <a:ea typeface="Verdana"/>
                <a:cs typeface="Verdana"/>
                <a:sym typeface="Verdana"/>
              </a:rPr>
              <a:t>Transactional Model of Communication (Barnlund 1970)</a:t>
            </a:r>
            <a:endParaRPr/>
          </a:p>
          <a:p>
            <a:pPr indent="-215900" lvl="1" marL="520700" rtl="0" algn="l">
              <a:lnSpc>
                <a:spcPct val="90000"/>
              </a:lnSpc>
              <a:spcBef>
                <a:spcPts val="300"/>
              </a:spcBef>
              <a:spcAft>
                <a:spcPts val="0"/>
              </a:spcAft>
              <a:buSzPts val="1800"/>
              <a:buChar char="•"/>
            </a:pPr>
            <a:r>
              <a:rPr b="0" i="1" lang="zh-CN" sz="1200" u="sng">
                <a:latin typeface="Comic Sans MS"/>
                <a:ea typeface="Comic Sans MS"/>
                <a:cs typeface="Comic Sans MS"/>
                <a:sym typeface="Comic Sans MS"/>
              </a:rPr>
              <a:t>Communication is a two-way process </a:t>
            </a:r>
            <a:endParaRPr/>
          </a:p>
          <a:p>
            <a:pPr indent="-215900" lvl="1" marL="520700" rtl="0" algn="l">
              <a:lnSpc>
                <a:spcPct val="90000"/>
              </a:lnSpc>
              <a:spcBef>
                <a:spcPts val="300"/>
              </a:spcBef>
              <a:spcAft>
                <a:spcPts val="0"/>
              </a:spcAft>
              <a:buSzPts val="1800"/>
              <a:buChar char="•"/>
            </a:pPr>
            <a:r>
              <a:rPr b="1" i="1" lang="zh-CN" sz="1200" u="sng">
                <a:latin typeface="Courier New"/>
                <a:ea typeface="Courier New"/>
                <a:cs typeface="Courier New"/>
                <a:sym typeface="Courier New"/>
              </a:rPr>
              <a:t>Meaning is created at multiple points within the process</a:t>
            </a:r>
            <a:endParaRPr/>
          </a:p>
          <a:p>
            <a:pPr indent="-215900" lvl="1" marL="520700" rtl="0" algn="l">
              <a:lnSpc>
                <a:spcPct val="90000"/>
              </a:lnSpc>
              <a:spcBef>
                <a:spcPts val="300"/>
              </a:spcBef>
              <a:spcAft>
                <a:spcPts val="0"/>
              </a:spcAft>
              <a:buSzPts val="1800"/>
              <a:buChar char="•"/>
            </a:pPr>
            <a:r>
              <a:rPr b="0" i="1" lang="zh-CN" sz="1200" u="sng">
                <a:latin typeface="Courier New"/>
                <a:ea typeface="Courier New"/>
                <a:cs typeface="Courier New"/>
                <a:sym typeface="Courier New"/>
              </a:rPr>
              <a:t>Meaning is co-created simultaneously by both communicators</a:t>
            </a:r>
            <a:endParaRPr/>
          </a:p>
          <a:p>
            <a:pPr indent="0" lvl="1" marL="304800" rtl="0" algn="l">
              <a:lnSpc>
                <a:spcPct val="90000"/>
              </a:lnSpc>
              <a:spcBef>
                <a:spcPts val="300"/>
              </a:spcBef>
              <a:spcAft>
                <a:spcPts val="0"/>
              </a:spcAft>
              <a:buSzPts val="1800"/>
              <a:buNone/>
            </a:pPr>
            <a:r>
              <a:t/>
            </a:r>
            <a:endParaRPr sz="1200"/>
          </a:p>
          <a:p>
            <a:pPr indent="-222250" lvl="0" marL="254000" marR="0" rtl="0" algn="l">
              <a:lnSpc>
                <a:spcPct val="90000"/>
              </a:lnSpc>
              <a:spcBef>
                <a:spcPts val="600"/>
              </a:spcBef>
              <a:spcAft>
                <a:spcPts val="0"/>
              </a:spcAft>
              <a:buClr>
                <a:schemeClr val="dk1"/>
              </a:buClr>
              <a:buSzPts val="2100"/>
              <a:buFont typeface="Arial"/>
              <a:buChar char="•"/>
            </a:pPr>
            <a:r>
              <a:rPr b="1" i="0" lang="zh-CN" sz="1500" u="none">
                <a:latin typeface="Times New Roman"/>
                <a:ea typeface="Times New Roman"/>
                <a:cs typeface="Times New Roman"/>
                <a:sym typeface="Times New Roman"/>
              </a:rPr>
              <a:t>Encoding/Decoding Model(Hall 1973)</a:t>
            </a:r>
            <a:endParaRPr/>
          </a:p>
          <a:p>
            <a:pPr indent="-215900" lvl="1" marL="520700" rtl="0" algn="l">
              <a:lnSpc>
                <a:spcPct val="90000"/>
              </a:lnSpc>
              <a:spcBef>
                <a:spcPts val="300"/>
              </a:spcBef>
              <a:spcAft>
                <a:spcPts val="0"/>
              </a:spcAft>
              <a:buSzPts val="1800"/>
              <a:buChar char="•"/>
            </a:pPr>
            <a:r>
              <a:rPr b="1" i="1" lang="zh-CN" sz="1200" u="none">
                <a:latin typeface="Courier New"/>
                <a:ea typeface="Courier New"/>
                <a:cs typeface="Courier New"/>
                <a:sym typeface="Courier New"/>
              </a:rPr>
              <a:t>Cultural, political, and economic contexts influence how messages are produced and received</a:t>
            </a:r>
            <a:endParaRPr/>
          </a:p>
          <a:p>
            <a:pPr indent="-215900" lvl="1" marL="520700" rtl="0" algn="l">
              <a:lnSpc>
                <a:spcPct val="90000"/>
              </a:lnSpc>
              <a:spcBef>
                <a:spcPts val="300"/>
              </a:spcBef>
              <a:spcAft>
                <a:spcPts val="0"/>
              </a:spcAft>
              <a:buSzPts val="1800"/>
              <a:buChar char="•"/>
            </a:pPr>
            <a:r>
              <a:rPr b="1" i="0" lang="zh-CN" sz="1200" u="none">
                <a:latin typeface="Comic Sans MS"/>
                <a:ea typeface="Comic Sans MS"/>
                <a:cs typeface="Comic Sans MS"/>
                <a:sym typeface="Comic Sans MS"/>
              </a:rPr>
              <a:t>Decoding a message determines meaning as much as encoding</a:t>
            </a:r>
            <a:endParaRPr/>
          </a:p>
          <a:p>
            <a:pPr indent="-215900" lvl="1" marL="520700" rtl="0" algn="l">
              <a:lnSpc>
                <a:spcPct val="90000"/>
              </a:lnSpc>
              <a:spcBef>
                <a:spcPts val="300"/>
              </a:spcBef>
              <a:spcAft>
                <a:spcPts val="0"/>
              </a:spcAft>
              <a:buSzPts val="1800"/>
              <a:buChar char="•"/>
            </a:pPr>
            <a:r>
              <a:rPr b="1" i="0" lang="zh-CN" sz="1200" u="none">
                <a:latin typeface="Verdana"/>
                <a:ea typeface="Verdana"/>
                <a:cs typeface="Verdana"/>
                <a:sym typeface="Verdana"/>
              </a:rPr>
              <a:t>Used to analyze television discourse</a:t>
            </a:r>
            <a:endParaRPr/>
          </a:p>
          <a:p>
            <a:pPr indent="0" lvl="1" marL="304800" rtl="0" algn="l">
              <a:lnSpc>
                <a:spcPct val="90000"/>
              </a:lnSpc>
              <a:spcBef>
                <a:spcPts val="300"/>
              </a:spcBef>
              <a:spcAft>
                <a:spcPts val="0"/>
              </a:spcAft>
              <a:buSzPts val="1800"/>
              <a:buNone/>
            </a:pPr>
            <a:r>
              <a:t/>
            </a:r>
            <a:endParaRPr sz="1200"/>
          </a:p>
          <a:p>
            <a:pPr indent="0" lvl="0" marL="25400" rtl="0" algn="l">
              <a:lnSpc>
                <a:spcPct val="90000"/>
              </a:lnSpc>
              <a:spcBef>
                <a:spcPts val="600"/>
              </a:spcBef>
              <a:spcAft>
                <a:spcPts val="0"/>
              </a:spcAft>
              <a:buSzPts val="2100"/>
              <a:buNone/>
            </a:pPr>
            <a:r>
              <a:t/>
            </a:r>
            <a:endParaRPr/>
          </a:p>
          <a:p>
            <a:pPr indent="0" lvl="0" marL="25400" rtl="0" algn="l">
              <a:lnSpc>
                <a:spcPct val="90000"/>
              </a:lnSpc>
              <a:spcBef>
                <a:spcPts val="600"/>
              </a:spcBef>
              <a:spcAft>
                <a:spcPts val="0"/>
              </a:spcAft>
              <a:buSzPts val="21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585"/>
          <p:cNvSpPr txBox="1"/>
          <p:nvPr>
            <p:ph type="title"/>
          </p:nvPr>
        </p:nvSpPr>
        <p:spPr>
          <a:xfrm>
            <a:off x="628650" y="524595"/>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entury Gothic"/>
              <a:buNone/>
            </a:pPr>
            <a:r>
              <a:rPr lang="zh-CN">
                <a:solidFill>
                  <a:srgbClr val="48EF38"/>
                </a:solidFill>
                <a:latin typeface="Arial"/>
                <a:ea typeface="Arial"/>
                <a:cs typeface="Arial"/>
                <a:sym typeface="Arial"/>
              </a:rPr>
              <a:t>Writing a Paper Vs Delivering a Speech</a:t>
            </a:r>
            <a:endParaRPr/>
          </a:p>
        </p:txBody>
      </p:sp>
      <p:graphicFrame>
        <p:nvGraphicFramePr>
          <p:cNvPr id="3822" name="Google Shape;3822;p585"/>
          <p:cNvGraphicFramePr/>
          <p:nvPr/>
        </p:nvGraphicFramePr>
        <p:xfrm>
          <a:off x="546314" y="1047166"/>
          <a:ext cx="3000000" cy="3000000"/>
        </p:xfrm>
        <a:graphic>
          <a:graphicData uri="http://schemas.openxmlformats.org/drawingml/2006/table">
            <a:tbl>
              <a:tblPr bandRow="1" firstCol="1" firstRow="1">
                <a:noFill/>
                <a:tableStyleId>{288571A7-494B-459A-8826-234245E45A34}</a:tableStyleId>
              </a:tblPr>
              <a:tblGrid>
                <a:gridCol w="874300"/>
                <a:gridCol w="1255950"/>
                <a:gridCol w="1056075"/>
                <a:gridCol w="1062100"/>
                <a:gridCol w="1143350"/>
                <a:gridCol w="1083175"/>
                <a:gridCol w="959800"/>
                <a:gridCol w="1062100"/>
              </a:tblGrid>
              <a:tr h="816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Audience</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Context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Content</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Source Citations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Visual Aids</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Speaker</a:t>
                      </a:r>
                      <a:endParaRPr sz="11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Delivery</a:t>
                      </a:r>
                      <a:endParaRPr sz="1100" u="none" cap="none" strike="noStrike"/>
                    </a:p>
                  </a:txBody>
                  <a:tcPr marT="34300" marB="34300" marR="68600" marL="68600" anchor="ctr"/>
                </a:tc>
              </a:tr>
              <a:tr h="1340475">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Paper</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Reader is expected to adapt to writer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does not matter</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Visually organized</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More detail</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Elevated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Proper grammar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Formal APA/MLA style guidelines for internal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convey complex data or visual information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Charts, graphs, illustrations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Only conveyed through writing style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Judged on quality of what is written regardless of author’s emotional or physical state</a:t>
                      </a:r>
                      <a:endParaRPr sz="1100" u="none" cap="none" strike="noStrike"/>
                    </a:p>
                  </a:txBody>
                  <a:tcPr marT="34300" marB="34300" marR="68600" marL="68600"/>
                </a:tc>
              </a:tr>
              <a:tr h="1939550">
                <a:tc>
                  <a:txBody>
                    <a:bodyPr/>
                    <a:lstStyle/>
                    <a:p>
                      <a:pPr indent="0" lvl="0" marL="0" marR="0" rtl="0" algn="ctr">
                        <a:lnSpc>
                          <a:spcPct val="100000"/>
                        </a:lnSpc>
                        <a:spcBef>
                          <a:spcPts val="0"/>
                        </a:spcBef>
                        <a:spcAft>
                          <a:spcPts val="0"/>
                        </a:spcAft>
                        <a:buClr>
                          <a:srgbClr val="000000"/>
                        </a:buClr>
                        <a:buSzPts val="1500"/>
                        <a:buFont typeface="Arial"/>
                        <a:buNone/>
                      </a:pPr>
                      <a:r>
                        <a:rPr lang="zh-CN" sz="1500" u="none" cap="none" strike="noStrike"/>
                        <a:t>Speech</a:t>
                      </a:r>
                      <a:endParaRPr sz="1100" u="none" cap="none" strike="noStrike"/>
                    </a:p>
                  </a:txBody>
                  <a:tcPr marT="34300" marB="34300" marR="68600" marL="68600" anchor="ctr"/>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Synchronous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Speaker is expected to adapt to audience</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Physical environment and time of day are important</a:t>
                      </a:r>
                      <a:endParaRPr sz="1100" u="none" cap="none" strike="noStrike"/>
                    </a:p>
                  </a:txBody>
                  <a:tcPr marT="34300" marB="34300" marR="68600" marL="68600"/>
                </a:tc>
                <a:tc>
                  <a:txBody>
                    <a:bodyPr/>
                    <a:lstStyle/>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Simplified language</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Vivid imagery and anecdotes</a:t>
                      </a:r>
                      <a:endParaRPr sz="1100" u="none" cap="none" strike="noStrike"/>
                    </a:p>
                    <a:p>
                      <a:pPr indent="-215900" lvl="0" marL="215900" marR="0" rtl="0" algn="l">
                        <a:lnSpc>
                          <a:spcPct val="100000"/>
                        </a:lnSpc>
                        <a:spcBef>
                          <a:spcPts val="0"/>
                        </a:spcBef>
                        <a:spcAft>
                          <a:spcPts val="0"/>
                        </a:spcAft>
                        <a:buClr>
                          <a:srgbClr val="000000"/>
                        </a:buClr>
                        <a:buSzPts val="1100"/>
                        <a:buFont typeface="Arial"/>
                        <a:buChar char="•"/>
                      </a:pPr>
                      <a:r>
                        <a:rPr lang="zh-CN" sz="1100" u="none" cap="none" strike="noStrike"/>
                        <a:t>Clear and repetitive transitions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Abbreviated spoken citations</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Used to illustrate an idea, evoke emotion, summarize data, or draw attention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zh-CN" sz="1100" u="none" cap="none" strike="noStrike"/>
                        <a:t>PowerPoint, objects, pictural representation</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Conveyed through appearance, dress, posture, confidence, delivery style, energy level</a:t>
                      </a:r>
                      <a:endParaRPr sz="11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zh-CN" sz="1100" u="none" cap="none" strike="noStrike"/>
                        <a:t>Verbal and nonverbal cues set the tone and engage the audience. </a:t>
                      </a:r>
                      <a:endParaRPr sz="1100" u="none" cap="none" strike="noStrike"/>
                    </a:p>
                  </a:txBody>
                  <a:tcPr marT="34300" marB="34300" marR="68600" marL="686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p559"/>
          <p:cNvSpPr txBox="1"/>
          <p:nvPr>
            <p:ph idx="3" type="body"/>
          </p:nvPr>
        </p:nvSpPr>
        <p:spPr>
          <a:xfrm>
            <a:off x="455613" y="914400"/>
            <a:ext cx="8383500" cy="4940400"/>
          </a:xfrm>
          <a:prstGeom prst="rect">
            <a:avLst/>
          </a:prstGeom>
          <a:noFill/>
          <a:ln>
            <a:noFill/>
          </a:ln>
        </p:spPr>
        <p:txBody>
          <a:bodyPr anchorCtr="0" anchor="t" bIns="0" lIns="0" spcFirstLastPara="1" rIns="0" wrap="square" tIns="0">
            <a:spAutoFit/>
          </a:bodyPr>
          <a:lstStyle/>
          <a:p>
            <a:pPr indent="-342900" lvl="0" marL="342900" rtl="0" algn="l">
              <a:lnSpc>
                <a:spcPct val="114000"/>
              </a:lnSpc>
              <a:spcBef>
                <a:spcPts val="0"/>
              </a:spcBef>
              <a:spcAft>
                <a:spcPts val="0"/>
              </a:spcAft>
              <a:buClr>
                <a:schemeClr val="lt1"/>
              </a:buClr>
              <a:buSzPts val="2500"/>
              <a:buFont typeface="Arial"/>
              <a:buChar char="•"/>
            </a:pPr>
            <a:r>
              <a:rPr lang="zh-CN">
                <a:latin typeface="Gill Sans"/>
                <a:ea typeface="Gill Sans"/>
                <a:cs typeface="Gill Sans"/>
                <a:sym typeface="Gill Sans"/>
              </a:rPr>
              <a:t>Don’t fight the scenario! It is a tool to guide the discussion.</a:t>
            </a:r>
            <a:endParaRPr>
              <a:latin typeface="Gill Sans"/>
              <a:ea typeface="Gill Sans"/>
              <a:cs typeface="Gill Sans"/>
              <a:sym typeface="Gill Sans"/>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This exercise will be held in an open, low-stress, no-fault environment. Varying viewpoints, even disagreements, are expected.</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Respond to the scenario using your knowledge of your organization’s current plans and capabilities.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Decisions are not precedent-setting and may not reflect your organization’s final position on a given issue. This exercise is an opportunity to discuss and present multiple options and possible solutions. </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Issue identification is not as valuable as suggestions and recommended actions that could improve response efforts. Problem-solving efforts should be the focus.</a:t>
            </a:r>
            <a:endParaRPr/>
          </a:p>
          <a:p>
            <a:pPr indent="-342900" lvl="0" marL="342900" rtl="0" algn="l">
              <a:lnSpc>
                <a:spcPct val="114000"/>
              </a:lnSpc>
              <a:spcBef>
                <a:spcPts val="400"/>
              </a:spcBef>
              <a:spcAft>
                <a:spcPts val="0"/>
              </a:spcAft>
              <a:buClr>
                <a:schemeClr val="lt1"/>
              </a:buClr>
              <a:buSzPts val="2500"/>
              <a:buFont typeface="Arial"/>
              <a:buChar char="•"/>
            </a:pPr>
            <a:r>
              <a:rPr lang="zh-CN">
                <a:latin typeface="Gill Sans"/>
                <a:ea typeface="Gill Sans"/>
                <a:cs typeface="Gill Sans"/>
                <a:sym typeface="Gill Sans"/>
              </a:rPr>
              <a:t>The Parking Lot:  A place to note ideas that can be discussed at a later time.</a:t>
            </a:r>
            <a:endParaRPr>
              <a:latin typeface="Gill Sans"/>
              <a:ea typeface="Gill Sans"/>
              <a:cs typeface="Gill Sans"/>
              <a:sym typeface="Gill Sans"/>
            </a:endParaRPr>
          </a:p>
        </p:txBody>
      </p:sp>
      <p:sp>
        <p:nvSpPr>
          <p:cNvPr id="3582" name="Google Shape;3582;p559"/>
          <p:cNvSpPr txBox="1"/>
          <p:nvPr>
            <p:ph idx="1" type="body"/>
          </p:nvPr>
        </p:nvSpPr>
        <p:spPr>
          <a:xfrm>
            <a:off x="455613" y="286170"/>
            <a:ext cx="8229600" cy="769500"/>
          </a:xfrm>
          <a:prstGeom prst="rect">
            <a:avLst/>
          </a:prstGeom>
          <a:noFill/>
          <a:ln>
            <a:noFill/>
          </a:ln>
        </p:spPr>
        <p:txBody>
          <a:bodyPr anchorCtr="0" anchor="b" bIns="0" lIns="0" spcFirstLastPara="1" rIns="0" wrap="square" tIns="274300">
            <a:spAutoFit/>
          </a:bodyPr>
          <a:lstStyle/>
          <a:p>
            <a:pPr indent="0" lvl="0" marL="0" rtl="0" algn="l">
              <a:lnSpc>
                <a:spcPct val="100000"/>
              </a:lnSpc>
              <a:spcBef>
                <a:spcPts val="0"/>
              </a:spcBef>
              <a:spcAft>
                <a:spcPts val="0"/>
              </a:spcAft>
              <a:buClr>
                <a:schemeClr val="lt1"/>
              </a:buClr>
              <a:buSzPts val="3200"/>
              <a:buNone/>
            </a:pPr>
            <a:r>
              <a:rPr lang="zh-CN" sz="3200">
                <a:solidFill>
                  <a:srgbClr val="B71D63"/>
                </a:solidFill>
                <a:latin typeface="Gill Sans"/>
                <a:ea typeface="Gill Sans"/>
                <a:cs typeface="Gill Sans"/>
                <a:sym typeface="Gill Sans"/>
              </a:rPr>
              <a:t>Ground Rules</a:t>
            </a:r>
            <a:endParaRPr sz="3200">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6" name="Shape 3826"/>
        <p:cNvGrpSpPr/>
        <p:nvPr/>
      </p:nvGrpSpPr>
      <p:grpSpPr>
        <a:xfrm>
          <a:off x="0" y="0"/>
          <a:ext cx="0" cy="0"/>
          <a:chOff x="0" y="0"/>
          <a:chExt cx="0" cy="0"/>
        </a:xfrm>
      </p:grpSpPr>
      <p:sp>
        <p:nvSpPr>
          <p:cNvPr id="3827" name="Google Shape;3827;p58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Digitisation and Archives</a:t>
            </a:r>
            <a:endParaRPr/>
          </a:p>
        </p:txBody>
      </p:sp>
      <p:sp>
        <p:nvSpPr>
          <p:cNvPr id="3828" name="Google Shape;3828;p586"/>
          <p:cNvSpPr txBox="1"/>
          <p:nvPr>
            <p:ph idx="1" type="body"/>
          </p:nvPr>
        </p:nvSpPr>
        <p:spPr>
          <a:xfrm>
            <a:off x="457200" y="1200150"/>
            <a:ext cx="8229600" cy="35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961964"/>
                </a:solidFill>
                <a:latin typeface="Calibri"/>
                <a:ea typeface="Calibri"/>
                <a:cs typeface="Calibri"/>
                <a:sym typeface="Calibri"/>
              </a:rPr>
              <a:t>JISC: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8611DB"/>
                </a:solidFill>
                <a:latin typeface="Calibri"/>
                <a:ea typeface="Calibri"/>
                <a:cs typeface="Calibri"/>
                <a:sym typeface="Calibri"/>
              </a:rPr>
              <a:t>	championing  innovation in, &amp; use of, digital technologies on behalf 	of UK education &amp; research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1FC902"/>
                </a:solidFill>
                <a:latin typeface="Calibri"/>
                <a:ea typeface="Calibri"/>
                <a:cs typeface="Calibri"/>
                <a:sym typeface="Calibri"/>
              </a:rPr>
              <a:t>	Project funding: e-Content Capital Programme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9F204C"/>
                </a:solidFill>
                <a:latin typeface="Calibri"/>
                <a:ea typeface="Calibri"/>
                <a:cs typeface="Calibri"/>
                <a:sym typeface="Calibri"/>
              </a:rPr>
              <a:t>Coventry University: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A39755"/>
                </a:solidFill>
                <a:latin typeface="Calibri"/>
                <a:ea typeface="Calibri"/>
                <a:cs typeface="Calibri"/>
                <a:sym typeface="Calibri"/>
              </a:rPr>
              <a:t>	research &amp; exploitation - in digital humanities/archiving, digital 	technology for learning &amp; developing skills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0F761B"/>
                </a:solidFill>
                <a:latin typeface="Calibri"/>
                <a:ea typeface="Calibri"/>
                <a:cs typeface="Calibri"/>
                <a:sym typeface="Calibri"/>
              </a:rPr>
              <a:t>BT:</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A934B4"/>
                </a:solidFill>
                <a:latin typeface="Calibri"/>
                <a:ea typeface="Calibri"/>
                <a:cs typeface="Calibri"/>
                <a:sym typeface="Calibri"/>
              </a:rPr>
              <a:t>	‘world-class’ archive – chronological span, subject scope, 	national/international heritage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17D101"/>
                </a:solidFill>
                <a:latin typeface="Calibri"/>
                <a:ea typeface="Calibri"/>
                <a:cs typeface="Calibri"/>
                <a:sym typeface="Calibri"/>
              </a:rPr>
              <a:t>TNA: 	</a:t>
            </a:r>
            <a:endParaRPr/>
          </a:p>
          <a:p>
            <a:pPr indent="0" lvl="0" marL="0" marR="0" rtl="0" algn="l">
              <a:lnSpc>
                <a:spcPct val="100000"/>
              </a:lnSpc>
              <a:spcBef>
                <a:spcPts val="0"/>
              </a:spcBef>
              <a:spcAft>
                <a:spcPts val="0"/>
              </a:spcAft>
              <a:buClr>
                <a:srgbClr val="000000"/>
              </a:buClr>
              <a:buSzPts val="2000"/>
              <a:buFont typeface="Arial"/>
              <a:buNone/>
            </a:pPr>
            <a:r>
              <a:rPr b="0" i="0" lang="zh-CN" sz="2000" u="none" cap="none" strike="noStrike">
                <a:solidFill>
                  <a:srgbClr val="60285A"/>
                </a:solidFill>
                <a:latin typeface="Calibri"/>
                <a:ea typeface="Calibri"/>
                <a:cs typeface="Calibri"/>
                <a:sym typeface="Calibri"/>
              </a:rPr>
              <a:t>	leading expertise in curation/preservation &amp; digitisation </a:t>
            </a:r>
            <a:endParaRPr/>
          </a:p>
        </p:txBody>
      </p:sp>
      <p:sp>
        <p:nvSpPr>
          <p:cNvPr id="3829" name="Google Shape;3829;p586"/>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4" name="Shape 3834"/>
        <p:cNvGrpSpPr/>
        <p:nvPr/>
      </p:nvGrpSpPr>
      <p:grpSpPr>
        <a:xfrm>
          <a:off x="0" y="0"/>
          <a:ext cx="0" cy="0"/>
          <a:chOff x="0" y="0"/>
          <a:chExt cx="0" cy="0"/>
        </a:xfrm>
      </p:grpSpPr>
      <p:pic>
        <p:nvPicPr>
          <p:cNvPr id="3835" name="Google Shape;3835;p587"/>
          <p:cNvPicPr preferRelativeResize="0"/>
          <p:nvPr/>
        </p:nvPicPr>
        <p:blipFill rotWithShape="1">
          <a:blip r:embed="rId3">
            <a:alphaModFix/>
          </a:blip>
          <a:srcRect b="7967" l="0" r="0" t="4557"/>
          <a:stretch/>
        </p:blipFill>
        <p:spPr>
          <a:xfrm>
            <a:off x="7000875" y="1162050"/>
            <a:ext cx="1357312" cy="941784"/>
          </a:xfrm>
          <a:prstGeom prst="rect">
            <a:avLst/>
          </a:prstGeom>
          <a:noFill/>
          <a:ln cap="flat" cmpd="sng" w="9525">
            <a:solidFill>
              <a:schemeClr val="accent1"/>
            </a:solidFill>
            <a:prstDash val="solid"/>
            <a:miter lim="800000"/>
            <a:headEnd len="sm" w="sm" type="none"/>
            <a:tailEnd len="sm" w="sm" type="none"/>
          </a:ln>
        </p:spPr>
      </p:pic>
      <p:sp>
        <p:nvSpPr>
          <p:cNvPr id="3836" name="Google Shape;3836;p587"/>
          <p:cNvSpPr txBox="1"/>
          <p:nvPr>
            <p:ph type="title"/>
          </p:nvPr>
        </p:nvSpPr>
        <p:spPr>
          <a:xfrm>
            <a:off x="685800" y="428625"/>
            <a:ext cx="7772400" cy="60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0" i="0" lang="zh-CN" sz="4000" u="none">
                <a:solidFill>
                  <a:schemeClr val="dk1"/>
                </a:solidFill>
                <a:latin typeface="Calibri"/>
                <a:ea typeface="Calibri"/>
                <a:cs typeface="Calibri"/>
                <a:sym typeface="Calibri"/>
              </a:rPr>
              <a:t>The world’s oldest communications company</a:t>
            </a:r>
            <a:endParaRPr/>
          </a:p>
        </p:txBody>
      </p:sp>
      <p:sp>
        <p:nvSpPr>
          <p:cNvPr id="3837" name="Google Shape;3837;p587"/>
          <p:cNvSpPr/>
          <p:nvPr/>
        </p:nvSpPr>
        <p:spPr>
          <a:xfrm>
            <a:off x="684212" y="1168003"/>
            <a:ext cx="6048300" cy="9180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A story that stretches from the birth of the electric telegraph in the 1830s to the explosion of the internet and the rise of competition</a:t>
            </a:r>
            <a:endParaRPr b="0" i="0" sz="1400" u="none" cap="none" strike="noStrike">
              <a:solidFill>
                <a:srgbClr val="000000"/>
              </a:solidFill>
              <a:latin typeface="Arial"/>
              <a:ea typeface="Arial"/>
              <a:cs typeface="Arial"/>
              <a:sym typeface="Arial"/>
            </a:endParaRPr>
          </a:p>
        </p:txBody>
      </p:sp>
      <p:sp>
        <p:nvSpPr>
          <p:cNvPr id="3838" name="Google Shape;3838;p587"/>
          <p:cNvSpPr/>
          <p:nvPr/>
        </p:nvSpPr>
        <p:spPr>
          <a:xfrm>
            <a:off x="684212" y="2247900"/>
            <a:ext cx="6048300" cy="864300"/>
          </a:xfrm>
          <a:prstGeom prst="roundRect">
            <a:avLst>
              <a:gd fmla="val 16667" name="adj"/>
            </a:avLst>
          </a:prstGeom>
          <a:solidFill>
            <a:srgbClr val="69BE28"/>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Verdana"/>
                <a:ea typeface="Verdana"/>
                <a:cs typeface="Verdana"/>
                <a:sym typeface="Verdana"/>
              </a:rPr>
              <a:t>Our unique and nationally significant collection charts the development of communications services in the UK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3839" name="Google Shape;3839;p587"/>
          <p:cNvSpPr/>
          <p:nvPr/>
        </p:nvSpPr>
        <p:spPr>
          <a:xfrm>
            <a:off x="684212" y="3274219"/>
            <a:ext cx="6119700" cy="9918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Our collection illustrates the leading role the UK,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000"/>
              <a:buFont typeface="Calibri"/>
              <a:buNone/>
            </a:pPr>
            <a:r>
              <a:rPr b="0" i="0" lang="zh-CN" sz="2000" u="none" cap="none" strike="noStrike">
                <a:solidFill>
                  <a:schemeClr val="lt1"/>
                </a:solidFill>
                <a:latin typeface="Calibri"/>
                <a:ea typeface="Calibri"/>
                <a:cs typeface="Calibri"/>
                <a:sym typeface="Calibri"/>
              </a:rPr>
              <a:t>BT and its predecessors played in the progress of communications technology and its influence on society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id="3840" name="Google Shape;3840;p587"/>
          <p:cNvPicPr preferRelativeResize="0"/>
          <p:nvPr/>
        </p:nvPicPr>
        <p:blipFill rotWithShape="1">
          <a:blip r:embed="rId4">
            <a:alphaModFix/>
          </a:blip>
          <a:srcRect b="29685" l="3148" r="3147" t="0"/>
          <a:stretch/>
        </p:blipFill>
        <p:spPr>
          <a:xfrm>
            <a:off x="7019925" y="2301478"/>
            <a:ext cx="1357312" cy="810815"/>
          </a:xfrm>
          <a:prstGeom prst="rect">
            <a:avLst/>
          </a:prstGeom>
          <a:noFill/>
          <a:ln cap="flat" cmpd="sng" w="9525">
            <a:solidFill>
              <a:srgbClr val="69BE28"/>
            </a:solidFill>
            <a:prstDash val="solid"/>
            <a:miter lim="800000"/>
            <a:headEnd len="sm" w="sm" type="none"/>
            <a:tailEnd len="sm" w="sm" type="none"/>
          </a:ln>
        </p:spPr>
      </p:pic>
      <p:pic>
        <p:nvPicPr>
          <p:cNvPr id="3841" name="Google Shape;3841;p587"/>
          <p:cNvPicPr preferRelativeResize="0"/>
          <p:nvPr/>
        </p:nvPicPr>
        <p:blipFill rotWithShape="1">
          <a:blip r:embed="rId5">
            <a:alphaModFix amt="58819"/>
          </a:blip>
          <a:srcRect b="0" l="0" r="0" t="12403"/>
          <a:stretch/>
        </p:blipFill>
        <p:spPr>
          <a:xfrm>
            <a:off x="7019925" y="3309938"/>
            <a:ext cx="1357312" cy="909638"/>
          </a:xfrm>
          <a:prstGeom prst="rect">
            <a:avLst/>
          </a:prstGeom>
          <a:noFill/>
          <a:ln cap="rnd" cmpd="sng" w="12700">
            <a:solidFill>
              <a:schemeClr val="accent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sp>
        <p:nvSpPr>
          <p:cNvPr id="3847" name="Google Shape;3847;p5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Arial"/>
                <a:ea typeface="Arial"/>
                <a:cs typeface="Arial"/>
                <a:sym typeface="Arial"/>
              </a:rPr>
              <a:t>BT Archives</a:t>
            </a:r>
            <a:endParaRPr/>
          </a:p>
        </p:txBody>
      </p:sp>
      <p:sp>
        <p:nvSpPr>
          <p:cNvPr id="3848" name="Google Shape;3848;p588"/>
          <p:cNvSpPr txBox="1"/>
          <p:nvPr>
            <p:ph idx="1" type="body"/>
          </p:nvPr>
        </p:nvSpPr>
        <p:spPr>
          <a:xfrm>
            <a:off x="2411412" y="909638"/>
            <a:ext cx="6624600" cy="3714900"/>
          </a:xfrm>
          <a:prstGeom prst="rect">
            <a:avLst/>
          </a:prstGeom>
          <a:noFill/>
          <a:ln>
            <a:noFill/>
          </a:ln>
        </p:spPr>
        <p:txBody>
          <a:bodyPr anchorCtr="0" anchor="t" bIns="45700" lIns="91425" spcFirstLastPara="1" rIns="91425" wrap="square" tIns="45700">
            <a:normAutofit fontScale="77500" lnSpcReduction="20000"/>
          </a:bodyPr>
          <a:lstStyle/>
          <a:p>
            <a:pPr indent="-300037" lvl="0" marL="342900" rtl="0" algn="l">
              <a:lnSpc>
                <a:spcPct val="90000"/>
              </a:lnSpc>
              <a:spcBef>
                <a:spcPts val="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Private telegraph and telephone companies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Post Office telecommunications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BT plc</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Historical phone books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Photographic - </a:t>
            </a:r>
            <a:r>
              <a:rPr b="0" i="0" lang="zh-CN" sz="3000" u="none">
                <a:solidFill>
                  <a:schemeClr val="lt2"/>
                </a:solidFill>
                <a:latin typeface="Calibri"/>
                <a:ea typeface="Calibri"/>
                <a:cs typeface="Calibri"/>
                <a:sym typeface="Calibri"/>
              </a:rPr>
              <a:t>c500,000 images</a:t>
            </a:r>
            <a:r>
              <a:rPr b="0" i="0" lang="zh-CN" sz="3000" u="none">
                <a:solidFill>
                  <a:schemeClr val="dk1"/>
                </a:solidFill>
                <a:latin typeface="Calibri"/>
                <a:ea typeface="Calibri"/>
                <a:cs typeface="Calibri"/>
                <a:sym typeface="Calibri"/>
              </a:rPr>
              <a:t> </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Film - </a:t>
            </a:r>
            <a:r>
              <a:rPr b="0" i="0" lang="zh-CN" sz="3000" u="none">
                <a:solidFill>
                  <a:schemeClr val="lt2"/>
                </a:solidFill>
                <a:latin typeface="Calibri"/>
                <a:ea typeface="Calibri"/>
                <a:cs typeface="Calibri"/>
                <a:sym typeface="Calibri"/>
              </a:rPr>
              <a:t>over 2000 titles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Advertising - </a:t>
            </a:r>
            <a:r>
              <a:rPr b="0" i="0" lang="zh-CN" sz="3000" u="none">
                <a:solidFill>
                  <a:schemeClr val="lt2"/>
                </a:solidFill>
                <a:latin typeface="Calibri"/>
                <a:ea typeface="Calibri"/>
                <a:cs typeface="Calibri"/>
                <a:sym typeface="Calibri"/>
              </a:rPr>
              <a:t>30,000 separate pieces</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Reference library</a:t>
            </a:r>
            <a:endParaRPr/>
          </a:p>
          <a:p>
            <a:pPr indent="-300037" lvl="0" marL="342900" rtl="0" algn="l">
              <a:lnSpc>
                <a:spcPct val="90000"/>
              </a:lnSpc>
              <a:spcBef>
                <a:spcPts val="600"/>
              </a:spcBef>
              <a:spcAft>
                <a:spcPts val="0"/>
              </a:spcAft>
              <a:buClr>
                <a:schemeClr val="dk1"/>
              </a:buClr>
              <a:buSzPct val="100000"/>
              <a:buFont typeface="Arial"/>
              <a:buChar char="•"/>
            </a:pPr>
            <a:r>
              <a:rPr b="0" i="0" lang="zh-CN" sz="3000" u="none">
                <a:solidFill>
                  <a:schemeClr val="dk1"/>
                </a:solidFill>
                <a:latin typeface="Calibri"/>
                <a:ea typeface="Calibri"/>
                <a:cs typeface="Calibri"/>
                <a:sym typeface="Calibri"/>
              </a:rPr>
              <a:t>Artefacts</a:t>
            </a:r>
            <a:endParaRPr/>
          </a:p>
          <a:p>
            <a:pPr indent="-152400" lvl="0" marL="342900" rtl="0" algn="l">
              <a:lnSpc>
                <a:spcPct val="90000"/>
              </a:lnSpc>
              <a:spcBef>
                <a:spcPts val="600"/>
              </a:spcBef>
              <a:spcAft>
                <a:spcPts val="0"/>
              </a:spcAft>
              <a:buClr>
                <a:schemeClr val="dk1"/>
              </a:buClr>
              <a:buSzPct val="100000"/>
              <a:buFont typeface="Arial"/>
              <a:buNone/>
            </a:pPr>
            <a:r>
              <a:t/>
            </a:r>
            <a:endParaRPr b="0" i="0" sz="3000" u="none">
              <a:solidFill>
                <a:schemeClr val="dk1"/>
              </a:solidFill>
              <a:latin typeface="Calibri"/>
              <a:ea typeface="Calibri"/>
              <a:cs typeface="Calibri"/>
              <a:sym typeface="Calibri"/>
            </a:endParaRPr>
          </a:p>
          <a:p>
            <a:pPr indent="-152400" lvl="0" marL="342900" rtl="0" algn="l">
              <a:lnSpc>
                <a:spcPct val="100000"/>
              </a:lnSpc>
              <a:spcBef>
                <a:spcPts val="600"/>
              </a:spcBef>
              <a:spcAft>
                <a:spcPts val="0"/>
              </a:spcAft>
              <a:buClr>
                <a:schemeClr val="dk1"/>
              </a:buClr>
              <a:buSzPct val="100000"/>
              <a:buNone/>
            </a:pPr>
            <a:r>
              <a:t/>
            </a:r>
            <a:endParaRPr b="0" i="0" sz="3000" u="none">
              <a:solidFill>
                <a:schemeClr val="dk1"/>
              </a:solidFill>
              <a:latin typeface="Calibri"/>
              <a:ea typeface="Calibri"/>
              <a:cs typeface="Calibri"/>
              <a:sym typeface="Calibri"/>
            </a:endParaRPr>
          </a:p>
        </p:txBody>
      </p:sp>
      <p:pic>
        <p:nvPicPr>
          <p:cNvPr descr="bannerimage2.jpg" id="3849" name="Google Shape;3849;p588"/>
          <p:cNvPicPr preferRelativeResize="0"/>
          <p:nvPr/>
        </p:nvPicPr>
        <p:blipFill rotWithShape="1">
          <a:blip r:embed="rId3">
            <a:alphaModFix/>
          </a:blip>
          <a:srcRect b="0" l="0" r="0" t="0"/>
          <a:stretch/>
        </p:blipFill>
        <p:spPr>
          <a:xfrm>
            <a:off x="539750" y="789384"/>
            <a:ext cx="1348978" cy="41124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4" name="Shape 3854"/>
        <p:cNvGrpSpPr/>
        <p:nvPr/>
      </p:nvGrpSpPr>
      <p:grpSpPr>
        <a:xfrm>
          <a:off x="0" y="0"/>
          <a:ext cx="0" cy="0"/>
          <a:chOff x="0" y="0"/>
          <a:chExt cx="0" cy="0"/>
        </a:xfrm>
      </p:grpSpPr>
      <p:sp>
        <p:nvSpPr>
          <p:cNvPr id="3855" name="Google Shape;3855;p5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New Connections partners</a:t>
            </a:r>
            <a:endParaRPr/>
          </a:p>
        </p:txBody>
      </p:sp>
      <p:sp>
        <p:nvSpPr>
          <p:cNvPr id="3856" name="Google Shape;3856;p589"/>
          <p:cNvSpPr/>
          <p:nvPr/>
        </p:nvSpPr>
        <p:spPr>
          <a:xfrm>
            <a:off x="1370012" y="992981"/>
            <a:ext cx="6716700" cy="764400"/>
          </a:xfrm>
          <a:prstGeom prst="roundRect">
            <a:avLst>
              <a:gd fmla="val 16667" name="adj"/>
            </a:avLst>
          </a:prstGeom>
          <a:solidFill>
            <a:schemeClr val="accent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jisc</a:t>
            </a:r>
            <a:endParaRPr b="0" i="0" sz="1400" u="none" cap="none" strike="noStrike">
              <a:solidFill>
                <a:srgbClr val="000000"/>
              </a:solidFill>
              <a:latin typeface="Arial"/>
              <a:ea typeface="Arial"/>
              <a:cs typeface="Arial"/>
              <a:sym typeface="Arial"/>
            </a:endParaRPr>
          </a:p>
        </p:txBody>
      </p:sp>
      <p:sp>
        <p:nvSpPr>
          <p:cNvPr id="3857" name="Google Shape;3857;p589"/>
          <p:cNvSpPr/>
          <p:nvPr/>
        </p:nvSpPr>
        <p:spPr>
          <a:xfrm>
            <a:off x="1403350" y="1879997"/>
            <a:ext cx="2105100" cy="2238300"/>
          </a:xfrm>
          <a:prstGeom prst="roundRect">
            <a:avLst>
              <a:gd fmla="val 16667" name="adj"/>
            </a:avLst>
          </a:prstGeom>
          <a:solidFill>
            <a:srgbClr val="8064A2"/>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BT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collection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database integration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58" name="Google Shape;3858;p589"/>
          <p:cNvSpPr/>
          <p:nvPr/>
        </p:nvSpPr>
        <p:spPr>
          <a:xfrm>
            <a:off x="3708400" y="1918097"/>
            <a:ext cx="2152800" cy="2237100"/>
          </a:xfrm>
          <a:prstGeom prst="roundRect">
            <a:avLst>
              <a:gd fmla="val 16667" name="adj"/>
            </a:avLst>
          </a:prstGeom>
          <a:solidFill>
            <a:schemeClr val="accent1"/>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Coventry University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project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academic work packages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fresh technology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59" name="Google Shape;3859;p589"/>
          <p:cNvSpPr/>
          <p:nvPr/>
        </p:nvSpPr>
        <p:spPr>
          <a:xfrm>
            <a:off x="6032500" y="1918097"/>
            <a:ext cx="2054100" cy="2237100"/>
          </a:xfrm>
          <a:prstGeom prst="roundRect">
            <a:avLst>
              <a:gd fmla="val 16667" name="adj"/>
            </a:avLst>
          </a:prstGeom>
          <a:solidFill>
            <a:srgbClr val="9BBB59"/>
          </a:solidFill>
          <a:ln cap="flat" cmpd="sng" w="9525">
            <a:solidFill>
              <a:schemeClr val="lt2"/>
            </a:solidFill>
            <a:prstDash val="solid"/>
            <a:miter lim="800000"/>
            <a:headEnd len="sm" w="sm" type="none"/>
            <a:tailEnd len="sm" w="sm" type="none"/>
          </a:ln>
          <a:effectLst>
            <a:outerShdw blurRad="6350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D92A51"/>
                </a:solidFill>
                <a:latin typeface="Calibri"/>
                <a:ea typeface="Calibri"/>
                <a:cs typeface="Calibri"/>
                <a:sym typeface="Calibri"/>
              </a:rPr>
              <a:t>The National Archives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Calibri"/>
              <a:buNone/>
            </a:pPr>
            <a:r>
              <a:rPr b="0" i="0" lang="zh-CN" sz="1800" u="none" cap="none" strike="noStrike">
                <a:solidFill>
                  <a:srgbClr val="2885C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809ED0"/>
                </a:solidFill>
                <a:latin typeface="Calibri"/>
                <a:ea typeface="Calibri"/>
                <a:cs typeface="Calibri"/>
                <a:sym typeface="Calibri"/>
              </a:rPr>
              <a:t>&gt; scanning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Calibri"/>
              <a:buNone/>
            </a:pPr>
            <a:r>
              <a:rPr b="0" i="0" lang="zh-CN" sz="1800" u="none" cap="none" strike="noStrike">
                <a:solidFill>
                  <a:srgbClr val="FFFFFF"/>
                </a:solidFill>
                <a:latin typeface="Calibri"/>
                <a:ea typeface="Calibri"/>
                <a:cs typeface="Calibri"/>
                <a:sym typeface="Calibri"/>
              </a:rPr>
              <a:t>&gt; OCR &amp;  </a:t>
            </a:r>
            <a:br>
              <a:rPr b="0" i="0" lang="zh-CN" sz="1800" u="none" cap="none" strike="noStrike">
                <a:solidFill>
                  <a:srgbClr val="FFFFFF"/>
                </a:solidFill>
                <a:latin typeface="Calibri"/>
                <a:ea typeface="Calibri"/>
                <a:cs typeface="Calibri"/>
                <a:sym typeface="Calibri"/>
              </a:rPr>
            </a:br>
            <a:r>
              <a:rPr b="0" i="0" lang="zh-CN" sz="1800" u="none" cap="none" strike="noStrike">
                <a:solidFill>
                  <a:srgbClr val="68C98C"/>
                </a:solidFill>
                <a:latin typeface="Calibri"/>
                <a:ea typeface="Calibri"/>
                <a:cs typeface="Calibri"/>
                <a:sym typeface="Calibri"/>
              </a:rPr>
              <a:t>   transcription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4" name="Shape 3864"/>
        <p:cNvGrpSpPr/>
        <p:nvPr/>
      </p:nvGrpSpPr>
      <p:grpSpPr>
        <a:xfrm>
          <a:off x="0" y="0"/>
          <a:ext cx="0" cy="0"/>
          <a:chOff x="0" y="0"/>
          <a:chExt cx="0" cy="0"/>
        </a:xfrm>
      </p:grpSpPr>
      <p:sp>
        <p:nvSpPr>
          <p:cNvPr id="3865" name="Google Shape;3865;p59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4400" u="none">
                <a:solidFill>
                  <a:schemeClr val="dk1"/>
                </a:solidFill>
                <a:latin typeface="Calibri"/>
                <a:ea typeface="Calibri"/>
                <a:cs typeface="Calibri"/>
                <a:sym typeface="Calibri"/>
              </a:rPr>
              <a:t>What to digitise?</a:t>
            </a:r>
            <a:endParaRPr/>
          </a:p>
        </p:txBody>
      </p:sp>
      <p:sp>
        <p:nvSpPr>
          <p:cNvPr id="3866" name="Google Shape;3866;p590"/>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Breadth and depth (and pretty stuff)</a:t>
            </a:r>
            <a:endParaRPr/>
          </a:p>
          <a:p>
            <a:pPr indent="-342900" lvl="0" marL="342900" marR="0" rtl="0" algn="l">
              <a:lnSpc>
                <a:spcPct val="100000"/>
              </a:lnSpc>
              <a:spcBef>
                <a:spcPts val="640"/>
              </a:spcBef>
              <a:spcAft>
                <a:spcPts val="0"/>
              </a:spcAft>
              <a:buClr>
                <a:schemeClr val="dk1"/>
              </a:buClr>
              <a:buSzPts val="3200"/>
              <a:buFont typeface="Arial"/>
              <a:buChar char="•"/>
            </a:pPr>
            <a:r>
              <a:rPr b="0" i="0" lang="zh-CN" sz="3200" u="none" cap="none" strike="noStrike">
                <a:solidFill>
                  <a:schemeClr val="dk1"/>
                </a:solidFill>
                <a:latin typeface="Calibri"/>
                <a:ea typeface="Calibri"/>
                <a:cs typeface="Calibri"/>
                <a:sym typeface="Calibri"/>
              </a:rPr>
              <a:t>HE focus (and ‘general public’)</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descr="TCB_473_P00947_1500.jpg" id="3867" name="Google Shape;3867;p590"/>
          <p:cNvPicPr preferRelativeResize="0"/>
          <p:nvPr/>
        </p:nvPicPr>
        <p:blipFill rotWithShape="1">
          <a:blip r:embed="rId3">
            <a:alphaModFix/>
          </a:blip>
          <a:srcRect b="0" l="5713" r="0" t="0"/>
          <a:stretch/>
        </p:blipFill>
        <p:spPr>
          <a:xfrm>
            <a:off x="1042987" y="2571750"/>
            <a:ext cx="2214563" cy="1403746"/>
          </a:xfrm>
          <a:prstGeom prst="rect">
            <a:avLst/>
          </a:prstGeom>
          <a:noFill/>
          <a:ln>
            <a:noFill/>
          </a:ln>
        </p:spPr>
      </p:pic>
      <p:pic>
        <p:nvPicPr>
          <p:cNvPr descr="POST_30_330_Memo.jpg" id="3868" name="Google Shape;3868;p590"/>
          <p:cNvPicPr preferRelativeResize="0"/>
          <p:nvPr/>
        </p:nvPicPr>
        <p:blipFill rotWithShape="1">
          <a:blip r:embed="rId4">
            <a:alphaModFix/>
          </a:blip>
          <a:srcRect b="0" l="0" r="0" t="13852"/>
          <a:stretch/>
        </p:blipFill>
        <p:spPr>
          <a:xfrm>
            <a:off x="5867400" y="2518172"/>
            <a:ext cx="2160586" cy="2332435"/>
          </a:xfrm>
          <a:prstGeom prst="rect">
            <a:avLst/>
          </a:prstGeom>
          <a:noFill/>
          <a:ln>
            <a:noFill/>
          </a:ln>
        </p:spPr>
      </p:pic>
      <p:pic>
        <p:nvPicPr>
          <p:cNvPr descr="BT_Archives_098.jpg" id="3869" name="Google Shape;3869;p590"/>
          <p:cNvPicPr preferRelativeResize="0"/>
          <p:nvPr/>
        </p:nvPicPr>
        <p:blipFill rotWithShape="1">
          <a:blip r:embed="rId5">
            <a:alphaModFix/>
          </a:blip>
          <a:srcRect b="0" l="0" r="0" t="0"/>
          <a:stretch/>
        </p:blipFill>
        <p:spPr>
          <a:xfrm>
            <a:off x="9324975" y="519113"/>
            <a:ext cx="2309812" cy="1824037"/>
          </a:xfrm>
          <a:prstGeom prst="rect">
            <a:avLst/>
          </a:prstGeom>
          <a:noFill/>
          <a:ln>
            <a:noFill/>
          </a:ln>
        </p:spPr>
      </p:pic>
      <p:pic>
        <p:nvPicPr>
          <p:cNvPr descr="TCB_422_7930_p1.JPG" id="3870" name="Google Shape;3870;p590"/>
          <p:cNvPicPr preferRelativeResize="0"/>
          <p:nvPr/>
        </p:nvPicPr>
        <p:blipFill rotWithShape="1">
          <a:blip r:embed="rId6">
            <a:alphaModFix/>
          </a:blip>
          <a:srcRect b="0" l="0" r="0" t="6942"/>
          <a:stretch/>
        </p:blipFill>
        <p:spPr>
          <a:xfrm>
            <a:off x="3419475" y="2518171"/>
            <a:ext cx="2232024" cy="1809750"/>
          </a:xfrm>
          <a:prstGeom prst="rect">
            <a:avLst/>
          </a:prstGeom>
          <a:noFill/>
          <a:ln>
            <a:noFill/>
          </a:ln>
        </p:spPr>
      </p:pic>
      <p:sp>
        <p:nvSpPr>
          <p:cNvPr id="3871" name="Google Shape;3871;p590"/>
          <p:cNvSpPr txBox="1"/>
          <p:nvPr/>
        </p:nvSpPr>
        <p:spPr>
          <a:xfrm>
            <a:off x="3419475" y="3975497"/>
            <a:ext cx="4752900" cy="102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2" name="Google Shape;3872;p590"/>
          <p:cNvSpPr/>
          <p:nvPr/>
        </p:nvSpPr>
        <p:spPr>
          <a:xfrm>
            <a:off x="1042987" y="1869281"/>
            <a:ext cx="22335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photographs</a:t>
            </a:r>
            <a:endParaRPr b="0" i="0" sz="1400" u="none" cap="none" strike="noStrike">
              <a:solidFill>
                <a:srgbClr val="000000"/>
              </a:solidFill>
              <a:latin typeface="Arial"/>
              <a:ea typeface="Arial"/>
              <a:cs typeface="Arial"/>
              <a:sym typeface="Arial"/>
            </a:endParaRPr>
          </a:p>
        </p:txBody>
      </p:sp>
      <p:sp>
        <p:nvSpPr>
          <p:cNvPr id="3873" name="Google Shape;3873;p590"/>
          <p:cNvSpPr/>
          <p:nvPr/>
        </p:nvSpPr>
        <p:spPr>
          <a:xfrm>
            <a:off x="3419475"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research reports</a:t>
            </a:r>
            <a:endParaRPr b="0" i="0" sz="1400" u="none" cap="none" strike="noStrike">
              <a:solidFill>
                <a:srgbClr val="000000"/>
              </a:solidFill>
              <a:latin typeface="Arial"/>
              <a:ea typeface="Arial"/>
              <a:cs typeface="Arial"/>
              <a:sym typeface="Arial"/>
            </a:endParaRPr>
          </a:p>
        </p:txBody>
      </p:sp>
      <p:sp>
        <p:nvSpPr>
          <p:cNvPr id="3874" name="Google Shape;3874;p590"/>
          <p:cNvSpPr/>
          <p:nvPr/>
        </p:nvSpPr>
        <p:spPr>
          <a:xfrm>
            <a:off x="5795962" y="1869281"/>
            <a:ext cx="2232000" cy="5940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zh-CN" sz="1800" u="none" cap="none" strike="noStrike">
                <a:solidFill>
                  <a:schemeClr val="dk1"/>
                </a:solidFill>
                <a:latin typeface="Arial"/>
                <a:ea typeface="Arial"/>
                <a:cs typeface="Arial"/>
                <a:sym typeface="Arial"/>
              </a:rPr>
              <a:t>subject/ registry files</a:t>
            </a:r>
            <a:endParaRPr b="0" i="0" sz="1400" u="none" cap="none" strike="noStrike">
              <a:solidFill>
                <a:srgbClr val="000000"/>
              </a:solidFill>
              <a:latin typeface="Arial"/>
              <a:ea typeface="Arial"/>
              <a:cs typeface="Arial"/>
              <a:sym typeface="Arial"/>
            </a:endParaRPr>
          </a:p>
        </p:txBody>
      </p:sp>
      <p:sp>
        <p:nvSpPr>
          <p:cNvPr id="3875" name="Google Shape;3875;p590"/>
          <p:cNvSpPr/>
          <p:nvPr/>
        </p:nvSpPr>
        <p:spPr>
          <a:xfrm>
            <a:off x="971550"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93,020 scans</a:t>
            </a:r>
            <a:endParaRPr b="0" i="0" sz="1400" u="none" cap="none" strike="noStrike">
              <a:solidFill>
                <a:srgbClr val="000000"/>
              </a:solidFill>
              <a:latin typeface="Arial"/>
              <a:ea typeface="Arial"/>
              <a:cs typeface="Arial"/>
              <a:sym typeface="Arial"/>
            </a:endParaRPr>
          </a:p>
        </p:txBody>
      </p:sp>
      <p:sp>
        <p:nvSpPr>
          <p:cNvPr id="3876" name="Google Shape;3876;p590"/>
          <p:cNvSpPr/>
          <p:nvPr/>
        </p:nvSpPr>
        <p:spPr>
          <a:xfrm>
            <a:off x="3348037"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Category 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zh-CN" sz="2000" u="none" cap="none" strike="noStrike">
                <a:solidFill>
                  <a:schemeClr val="dk1"/>
                </a:solidFill>
                <a:latin typeface="Arial"/>
                <a:ea typeface="Arial"/>
                <a:cs typeface="Arial"/>
                <a:sym typeface="Arial"/>
              </a:rPr>
              <a:t>182,757 scans </a:t>
            </a:r>
            <a:endParaRPr b="0" i="0" sz="1400" u="none" cap="none" strike="noStrike">
              <a:solidFill>
                <a:srgbClr val="000000"/>
              </a:solidFill>
              <a:latin typeface="Arial"/>
              <a:ea typeface="Arial"/>
              <a:cs typeface="Arial"/>
              <a:sym typeface="Arial"/>
            </a:endParaRPr>
          </a:p>
        </p:txBody>
      </p:sp>
      <p:sp>
        <p:nvSpPr>
          <p:cNvPr id="3877" name="Google Shape;3877;p590"/>
          <p:cNvSpPr/>
          <p:nvPr/>
        </p:nvSpPr>
        <p:spPr>
          <a:xfrm>
            <a:off x="5724525" y="4030265"/>
            <a:ext cx="2232000" cy="594000"/>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1" lang="zh-CN" sz="2000" u="none" cap="none" strike="noStrike">
                <a:solidFill>
                  <a:srgbClr val="FBB052"/>
                </a:solidFill>
                <a:latin typeface="Arial"/>
                <a:ea typeface="Arial"/>
                <a:cs typeface="Arial"/>
                <a:sym typeface="Arial"/>
              </a:rPr>
              <a:t>Category 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1" i="0" lang="zh-CN" sz="2000" u="none" cap="none" strike="noStrike">
                <a:solidFill>
                  <a:srgbClr val="167352"/>
                </a:solidFill>
                <a:latin typeface="Arial"/>
                <a:ea typeface="Arial"/>
                <a:cs typeface="Arial"/>
                <a:sym typeface="Arial"/>
              </a:rPr>
              <a:t>232,378 scans</a:t>
            </a:r>
            <a:endParaRPr b="0" i="0" sz="1400" u="none" cap="none" strike="noStrike">
              <a:solidFill>
                <a:srgbClr val="000000"/>
              </a:solidFill>
              <a:latin typeface="Arial"/>
              <a:ea typeface="Arial"/>
              <a:cs typeface="Arial"/>
              <a:sym typeface="Arial"/>
            </a:endParaRPr>
          </a:p>
        </p:txBody>
      </p:sp>
      <p:sp>
        <p:nvSpPr>
          <p:cNvPr id="3878" name="Google Shape;3878;p590"/>
          <p:cNvSpPr/>
          <p:nvPr/>
        </p:nvSpPr>
        <p:spPr>
          <a:xfrm>
            <a:off x="1042987" y="4030265"/>
            <a:ext cx="6984900" cy="539400"/>
          </a:xfrm>
          <a:prstGeom prst="roundRect">
            <a:avLst>
              <a:gd fmla="val 16667" name="adj"/>
            </a:avLst>
          </a:prstGeom>
          <a:noFill/>
          <a:ln cap="flat" cmpd="sng" w="25400">
            <a:solidFill>
              <a:srgbClr val="7030A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sp>
        <p:nvSpPr>
          <p:cNvPr id="3884" name="Google Shape;3884;p5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zh-CN" sz="1600" u="none">
                <a:solidFill>
                  <a:schemeClr val="dk1"/>
                </a:solidFill>
                <a:latin typeface="Calibri"/>
                <a:ea typeface="Calibri"/>
                <a:cs typeface="Calibri"/>
                <a:sym typeface="Calibri"/>
              </a:rPr>
              <a:t>Learning points</a:t>
            </a:r>
            <a:endParaRPr/>
          </a:p>
        </p:txBody>
      </p:sp>
      <p:sp>
        <p:nvSpPr>
          <p:cNvPr id="3885" name="Google Shape;3885;p591"/>
          <p:cNvSpPr txBox="1"/>
          <p:nvPr>
            <p:ph idx="1" type="body"/>
          </p:nvPr>
        </p:nvSpPr>
        <p:spPr>
          <a:xfrm>
            <a:off x="468312" y="951309"/>
            <a:ext cx="7772400" cy="3714900"/>
          </a:xfrm>
          <a:prstGeom prst="rect">
            <a:avLst/>
          </a:prstGeom>
          <a:noFill/>
          <a:ln>
            <a:noFill/>
          </a:ln>
        </p:spPr>
        <p:txBody>
          <a:bodyPr anchorCtr="0" anchor="t" bIns="45700" lIns="91425" spcFirstLastPara="1" rIns="91425" wrap="square" tIns="45700">
            <a:normAutofit fontScale="77500" lnSpcReduction="20000"/>
          </a:bodyPr>
          <a:lstStyle/>
          <a:p>
            <a:pPr indent="-304354" lvl="0" marL="342900" marR="0" rtl="0" algn="l">
              <a:lnSpc>
                <a:spcPct val="80000"/>
              </a:lnSpc>
              <a:spcBef>
                <a:spcPts val="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Language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 file? archive? digital archive?</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Sampling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conservation</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number of pages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Counting </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finding number? box? scans?</a:t>
            </a:r>
            <a:endParaRPr/>
          </a:p>
          <a:p>
            <a:pPr indent="-251459" lvl="1" marL="742950" marR="0" rtl="0" algn="l">
              <a:lnSpc>
                <a:spcPct val="80000"/>
              </a:lnSpc>
              <a:spcBef>
                <a:spcPts val="480"/>
              </a:spcBef>
              <a:spcAft>
                <a:spcPts val="0"/>
              </a:spcAft>
              <a:buClr>
                <a:schemeClr val="dk1"/>
              </a:buClr>
              <a:buSzPct val="100000"/>
              <a:buFont typeface="Courier New"/>
              <a:buChar char="­"/>
            </a:pPr>
            <a:r>
              <a:rPr b="0" i="0" lang="zh-CN" sz="2400" u="none" cap="none" strike="noStrike">
                <a:solidFill>
                  <a:schemeClr val="dk1"/>
                </a:solidFill>
                <a:latin typeface="Calibri"/>
                <a:ea typeface="Calibri"/>
                <a:cs typeface="Calibri"/>
                <a:sym typeface="Calibri"/>
              </a:rPr>
              <a:t>timesheets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Timescales</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Uncatalogued material</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Expect the unexpected</a:t>
            </a:r>
            <a:endParaRPr/>
          </a:p>
          <a:p>
            <a:pPr indent="-304354" lvl="0" marL="342900" marR="0" rtl="0" algn="l">
              <a:lnSpc>
                <a:spcPct val="80000"/>
              </a:lnSpc>
              <a:spcBef>
                <a:spcPts val="540"/>
              </a:spcBef>
              <a:spcAft>
                <a:spcPts val="0"/>
              </a:spcAft>
              <a:buClr>
                <a:schemeClr val="dk1"/>
              </a:buClr>
              <a:buSzPct val="100000"/>
              <a:buFont typeface="Arial"/>
              <a:buChar char="•"/>
            </a:pPr>
            <a:r>
              <a:rPr b="0" i="0" lang="zh-CN" sz="2700" u="none">
                <a:solidFill>
                  <a:schemeClr val="dk1"/>
                </a:solidFill>
                <a:latin typeface="Calibri"/>
                <a:ea typeface="Calibri"/>
                <a:cs typeface="Calibri"/>
                <a:sym typeface="Calibri"/>
              </a:rPr>
              <a:t>Appetite for archives</a:t>
            </a:r>
            <a:endParaRPr/>
          </a:p>
          <a:p>
            <a:pPr indent="-171450" lvl="0" marL="342900" marR="0" rtl="0" algn="l">
              <a:lnSpc>
                <a:spcPct val="80000"/>
              </a:lnSpc>
              <a:spcBef>
                <a:spcPts val="540"/>
              </a:spcBef>
              <a:spcAft>
                <a:spcPts val="0"/>
              </a:spcAft>
              <a:buClr>
                <a:schemeClr val="dk1"/>
              </a:buClr>
              <a:buSzPct val="100000"/>
              <a:buFont typeface="Courier New"/>
              <a:buNone/>
            </a:pPr>
            <a:r>
              <a:t/>
            </a:r>
            <a:endParaRPr b="0" i="0" sz="2700" u="none">
              <a:solidFill>
                <a:schemeClr val="dk1"/>
              </a:solidFill>
              <a:latin typeface="Calibri"/>
              <a:ea typeface="Calibri"/>
              <a:cs typeface="Calibri"/>
              <a:sym typeface="Calibri"/>
            </a:endParaRPr>
          </a:p>
          <a:p>
            <a:pPr indent="-171450" lvl="0" marL="342900" marR="0" rtl="0" algn="l">
              <a:lnSpc>
                <a:spcPct val="100000"/>
              </a:lnSpc>
              <a:spcBef>
                <a:spcPts val="540"/>
              </a:spcBef>
              <a:spcAft>
                <a:spcPts val="0"/>
              </a:spcAft>
              <a:buClr>
                <a:schemeClr val="dk1"/>
              </a:buClr>
              <a:buSzPct val="100000"/>
              <a:buFont typeface="Arial"/>
              <a:buNone/>
            </a:pPr>
            <a:r>
              <a:t/>
            </a:r>
            <a:endParaRPr b="0" i="0" sz="2700" u="none">
              <a:solidFill>
                <a:schemeClr val="dk1"/>
              </a:solidFill>
              <a:latin typeface="Calibri"/>
              <a:ea typeface="Calibri"/>
              <a:cs typeface="Calibri"/>
              <a:sym typeface="Calibri"/>
            </a:endParaRPr>
          </a:p>
        </p:txBody>
      </p:sp>
      <p:pic>
        <p:nvPicPr>
          <p:cNvPr id="3886" name="Google Shape;3886;p591"/>
          <p:cNvPicPr preferRelativeResize="0"/>
          <p:nvPr/>
        </p:nvPicPr>
        <p:blipFill rotWithShape="1">
          <a:blip r:embed="rId3">
            <a:alphaModFix/>
          </a:blip>
          <a:srcRect b="0" l="0" r="0" t="0"/>
          <a:stretch/>
        </p:blipFill>
        <p:spPr>
          <a:xfrm>
            <a:off x="5059362" y="1329928"/>
            <a:ext cx="2786062" cy="2244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0" name="Shape 3890"/>
        <p:cNvGrpSpPr/>
        <p:nvPr/>
      </p:nvGrpSpPr>
      <p:grpSpPr>
        <a:xfrm>
          <a:off x="0" y="0"/>
          <a:ext cx="0" cy="0"/>
          <a:chOff x="0" y="0"/>
          <a:chExt cx="0" cy="0"/>
        </a:xfrm>
      </p:grpSpPr>
      <p:sp>
        <p:nvSpPr>
          <p:cNvPr id="3891" name="Google Shape;3891;p592"/>
          <p:cNvSpPr txBox="1"/>
          <p:nvPr/>
        </p:nvSpPr>
        <p:spPr>
          <a:xfrm>
            <a:off x="1417929" y="1551271"/>
            <a:ext cx="6308400" cy="1988100"/>
          </a:xfrm>
          <a:prstGeom prst="rect">
            <a:avLst/>
          </a:prstGeom>
          <a:noFill/>
          <a:ln>
            <a:noFill/>
          </a:ln>
        </p:spPr>
        <p:txBody>
          <a:bodyPr anchorCtr="0" anchor="t" bIns="0" lIns="0" spcFirstLastPara="1" rIns="0" wrap="square" tIns="193050">
            <a:spAutoFit/>
          </a:bodyPr>
          <a:lstStyle/>
          <a:p>
            <a:pPr indent="0" lvl="0" marL="0" marR="0" rtl="0" algn="ctr">
              <a:lnSpc>
                <a:spcPct val="100000"/>
              </a:lnSpc>
              <a:spcBef>
                <a:spcPts val="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Stay inspired.</a:t>
            </a:r>
            <a:endParaRPr b="0" i="0" sz="5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500"/>
              </a:spcBef>
              <a:spcAft>
                <a:spcPts val="0"/>
              </a:spcAft>
              <a:buClr>
                <a:srgbClr val="000000"/>
              </a:buClr>
              <a:buSzPts val="5200"/>
              <a:buFont typeface="Arial"/>
              <a:buNone/>
            </a:pPr>
            <a:r>
              <a:rPr b="0" i="0" lang="zh-CN" sz="5200" u="none" cap="none" strike="noStrike">
                <a:solidFill>
                  <a:srgbClr val="000000"/>
                </a:solidFill>
                <a:latin typeface="Trebuchet MS"/>
                <a:ea typeface="Trebuchet MS"/>
                <a:cs typeface="Trebuchet MS"/>
                <a:sym typeface="Trebuchet MS"/>
              </a:rPr>
              <a:t>N</a:t>
            </a:r>
            <a:endParaRPr b="0" i="0" sz="5200" u="none" cap="none" strike="noStrike">
              <a:solidFill>
                <a:srgbClr val="000000"/>
              </a:solidFill>
              <a:latin typeface="Trebuchet MS"/>
              <a:ea typeface="Trebuchet MS"/>
              <a:cs typeface="Trebuchet MS"/>
              <a:sym typeface="Trebuchet MS"/>
            </a:endParaRPr>
          </a:p>
        </p:txBody>
      </p:sp>
      <p:pic>
        <p:nvPicPr>
          <p:cNvPr id="3892" name="Google Shape;3892;p592"/>
          <p:cNvPicPr preferRelativeResize="0"/>
          <p:nvPr/>
        </p:nvPicPr>
        <p:blipFill rotWithShape="1">
          <a:blip r:embed="rId3">
            <a:alphaModFix/>
          </a:blip>
          <a:srcRect b="0" l="0" r="0" t="0"/>
          <a:stretch/>
        </p:blipFill>
        <p:spPr>
          <a:xfrm>
            <a:off x="0" y="3916176"/>
            <a:ext cx="1842306" cy="1227323"/>
          </a:xfrm>
          <a:prstGeom prst="rect">
            <a:avLst/>
          </a:prstGeom>
          <a:noFill/>
          <a:ln>
            <a:noFill/>
          </a:ln>
        </p:spPr>
      </p:pic>
      <p:pic>
        <p:nvPicPr>
          <p:cNvPr id="3893" name="Google Shape;3893;p592"/>
          <p:cNvPicPr preferRelativeResize="0"/>
          <p:nvPr/>
        </p:nvPicPr>
        <p:blipFill rotWithShape="1">
          <a:blip r:embed="rId4">
            <a:alphaModFix/>
          </a:blip>
          <a:srcRect b="0" l="0" r="0" t="0"/>
          <a:stretch/>
        </p:blipFill>
        <p:spPr>
          <a:xfrm>
            <a:off x="2743146" y="3912373"/>
            <a:ext cx="3648358" cy="242826"/>
          </a:xfrm>
          <a:prstGeom prst="rect">
            <a:avLst/>
          </a:prstGeom>
          <a:noFill/>
          <a:ln>
            <a:noFill/>
          </a:ln>
        </p:spPr>
      </p:pic>
      <p:grpSp>
        <p:nvGrpSpPr>
          <p:cNvPr id="3894" name="Google Shape;3894;p592"/>
          <p:cNvGrpSpPr/>
          <p:nvPr/>
        </p:nvGrpSpPr>
        <p:grpSpPr>
          <a:xfrm>
            <a:off x="7642129" y="0"/>
            <a:ext cx="1502092" cy="1339850"/>
            <a:chOff x="15284257" y="0"/>
            <a:chExt cx="3004184" cy="2679700"/>
          </a:xfrm>
        </p:grpSpPr>
        <p:sp>
          <p:nvSpPr>
            <p:cNvPr id="3895" name="Google Shape;3895;p592"/>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3" y="2412999"/>
                  </a:lnTo>
                  <a:lnTo>
                    <a:pt x="1094868" y="2387599"/>
                  </a:lnTo>
                  <a:lnTo>
                    <a:pt x="1059560" y="2374899"/>
                  </a:lnTo>
                  <a:lnTo>
                    <a:pt x="1054550" y="2362199"/>
                  </a:lnTo>
                  <a:lnTo>
                    <a:pt x="1021026" y="2362199"/>
                  </a:lnTo>
                  <a:lnTo>
                    <a:pt x="923428" y="2324099"/>
                  </a:lnTo>
                  <a:lnTo>
                    <a:pt x="895886" y="2311399"/>
                  </a:lnTo>
                  <a:lnTo>
                    <a:pt x="858996" y="2285999"/>
                  </a:lnTo>
                  <a:lnTo>
                    <a:pt x="815492" y="2273299"/>
                  </a:lnTo>
                  <a:lnTo>
                    <a:pt x="768104" y="2235199"/>
                  </a:lnTo>
                  <a:lnTo>
                    <a:pt x="719567" y="2209799"/>
                  </a:lnTo>
                  <a:lnTo>
                    <a:pt x="672611" y="2171699"/>
                  </a:lnTo>
                  <a:lnTo>
                    <a:pt x="621685" y="2120899"/>
                  </a:lnTo>
                  <a:lnTo>
                    <a:pt x="574156" y="2070099"/>
                  </a:lnTo>
                  <a:lnTo>
                    <a:pt x="530247" y="2019299"/>
                  </a:lnTo>
                  <a:lnTo>
                    <a:pt x="490183" y="1968499"/>
                  </a:lnTo>
                  <a:lnTo>
                    <a:pt x="454185" y="1917699"/>
                  </a:lnTo>
                  <a:lnTo>
                    <a:pt x="422478" y="1866899"/>
                  </a:lnTo>
                  <a:lnTo>
                    <a:pt x="395285" y="1828799"/>
                  </a:lnTo>
                  <a:lnTo>
                    <a:pt x="372828" y="1790699"/>
                  </a:lnTo>
                  <a:lnTo>
                    <a:pt x="355332" y="1752599"/>
                  </a:lnTo>
                  <a:lnTo>
                    <a:pt x="343019" y="17271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7" y="1130299"/>
                  </a:lnTo>
                  <a:lnTo>
                    <a:pt x="69125" y="1079499"/>
                  </a:lnTo>
                  <a:lnTo>
                    <a:pt x="58503" y="1028699"/>
                  </a:lnTo>
                  <a:lnTo>
                    <a:pt x="48863" y="990599"/>
                  </a:lnTo>
                  <a:lnTo>
                    <a:pt x="40180" y="939799"/>
                  </a:lnTo>
                  <a:lnTo>
                    <a:pt x="32426" y="888999"/>
                  </a:lnTo>
                  <a:lnTo>
                    <a:pt x="25573" y="838199"/>
                  </a:lnTo>
                  <a:lnTo>
                    <a:pt x="19596" y="787399"/>
                  </a:lnTo>
                  <a:lnTo>
                    <a:pt x="14467" y="736599"/>
                  </a:lnTo>
                  <a:lnTo>
                    <a:pt x="10160" y="685799"/>
                  </a:lnTo>
                  <a:lnTo>
                    <a:pt x="6647" y="634999"/>
                  </a:lnTo>
                  <a:lnTo>
                    <a:pt x="3901" y="596899"/>
                  </a:lnTo>
                  <a:lnTo>
                    <a:pt x="1896"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39" y="0"/>
                  </a:lnTo>
                  <a:lnTo>
                    <a:pt x="236623" y="0"/>
                  </a:lnTo>
                  <a:lnTo>
                    <a:pt x="221989" y="50799"/>
                  </a:lnTo>
                  <a:lnTo>
                    <a:pt x="214608" y="76199"/>
                  </a:lnTo>
                  <a:lnTo>
                    <a:pt x="192170" y="152399"/>
                  </a:lnTo>
                  <a:lnTo>
                    <a:pt x="188281" y="165099"/>
                  </a:lnTo>
                  <a:lnTo>
                    <a:pt x="182600" y="190499"/>
                  </a:lnTo>
                  <a:lnTo>
                    <a:pt x="178420" y="213358"/>
                  </a:lnTo>
                  <a:lnTo>
                    <a:pt x="177759" y="215899"/>
                  </a:lnTo>
                  <a:lnTo>
                    <a:pt x="172294" y="241299"/>
                  </a:lnTo>
                  <a:lnTo>
                    <a:pt x="167881" y="266699"/>
                  </a:lnTo>
                  <a:lnTo>
                    <a:pt x="165794" y="279399"/>
                  </a:lnTo>
                  <a:lnTo>
                    <a:pt x="160466" y="317499"/>
                  </a:lnTo>
                  <a:lnTo>
                    <a:pt x="153293" y="368299"/>
                  </a:lnTo>
                  <a:lnTo>
                    <a:pt x="145673" y="419099"/>
                  </a:lnTo>
                  <a:lnTo>
                    <a:pt x="139001" y="495299"/>
                  </a:lnTo>
                  <a:lnTo>
                    <a:pt x="134675" y="571499"/>
                  </a:lnTo>
                  <a:lnTo>
                    <a:pt x="1239609" y="571499"/>
                  </a:lnTo>
                  <a:lnTo>
                    <a:pt x="1239400" y="622299"/>
                  </a:lnTo>
                  <a:lnTo>
                    <a:pt x="1241221" y="673099"/>
                  </a:lnTo>
                  <a:lnTo>
                    <a:pt x="1243501" y="711199"/>
                  </a:lnTo>
                  <a:lnTo>
                    <a:pt x="1244622" y="711199"/>
                  </a:lnTo>
                  <a:lnTo>
                    <a:pt x="1246502" y="749299"/>
                  </a:lnTo>
                  <a:lnTo>
                    <a:pt x="1255278" y="812799"/>
                  </a:lnTo>
                  <a:lnTo>
                    <a:pt x="1267598" y="850899"/>
                  </a:lnTo>
                  <a:lnTo>
                    <a:pt x="1285946" y="901699"/>
                  </a:lnTo>
                  <a:lnTo>
                    <a:pt x="1304884" y="952499"/>
                  </a:lnTo>
                  <a:lnTo>
                    <a:pt x="1324596" y="990599"/>
                  </a:lnTo>
                  <a:lnTo>
                    <a:pt x="1345262" y="1041399"/>
                  </a:lnTo>
                  <a:lnTo>
                    <a:pt x="1367066" y="1092199"/>
                  </a:lnTo>
                  <a:lnTo>
                    <a:pt x="1390190" y="1130299"/>
                  </a:lnTo>
                  <a:lnTo>
                    <a:pt x="1392519" y="1142999"/>
                  </a:lnTo>
                  <a:lnTo>
                    <a:pt x="1399131" y="1142999"/>
                  </a:lnTo>
                  <a:lnTo>
                    <a:pt x="1402032" y="1155699"/>
                  </a:lnTo>
                  <a:lnTo>
                    <a:pt x="1405136" y="1155699"/>
                  </a:lnTo>
                  <a:lnTo>
                    <a:pt x="1407802" y="1168399"/>
                  </a:lnTo>
                  <a:lnTo>
                    <a:pt x="1433966" y="1206499"/>
                  </a:lnTo>
                  <a:lnTo>
                    <a:pt x="1461109" y="1257299"/>
                  </a:lnTo>
                  <a:lnTo>
                    <a:pt x="1488893" y="1308099"/>
                  </a:lnTo>
                  <a:lnTo>
                    <a:pt x="1516978" y="1358899"/>
                  </a:lnTo>
                  <a:lnTo>
                    <a:pt x="1544432" y="1396999"/>
                  </a:lnTo>
                  <a:lnTo>
                    <a:pt x="1573795" y="1435099"/>
                  </a:lnTo>
                  <a:lnTo>
                    <a:pt x="1605110" y="1485899"/>
                  </a:lnTo>
                  <a:lnTo>
                    <a:pt x="1638419" y="1523999"/>
                  </a:lnTo>
                  <a:lnTo>
                    <a:pt x="1673767" y="1562099"/>
                  </a:lnTo>
                  <a:lnTo>
                    <a:pt x="1711194" y="1587499"/>
                  </a:lnTo>
                  <a:lnTo>
                    <a:pt x="1750743" y="1625599"/>
                  </a:lnTo>
                  <a:lnTo>
                    <a:pt x="1792458" y="1650999"/>
                  </a:lnTo>
                  <a:lnTo>
                    <a:pt x="1819238" y="1676399"/>
                  </a:lnTo>
                  <a:lnTo>
                    <a:pt x="1845992" y="1689099"/>
                  </a:lnTo>
                  <a:lnTo>
                    <a:pt x="1873224" y="1714499"/>
                  </a:lnTo>
                  <a:lnTo>
                    <a:pt x="1901438" y="1727199"/>
                  </a:lnTo>
                  <a:lnTo>
                    <a:pt x="1991192" y="1765299"/>
                  </a:lnTo>
                  <a:lnTo>
                    <a:pt x="2021791" y="1765299"/>
                  </a:lnTo>
                  <a:lnTo>
                    <a:pt x="2123150" y="1790699"/>
                  </a:lnTo>
                  <a:lnTo>
                    <a:pt x="2174315" y="1790699"/>
                  </a:lnTo>
                  <a:lnTo>
                    <a:pt x="2225846" y="1803399"/>
                  </a:lnTo>
                  <a:lnTo>
                    <a:pt x="3003741" y="1803399"/>
                  </a:lnTo>
                  <a:lnTo>
                    <a:pt x="3003741" y="2552699"/>
                  </a:lnTo>
                  <a:lnTo>
                    <a:pt x="2968486" y="2552699"/>
                  </a:lnTo>
                  <a:lnTo>
                    <a:pt x="2917407" y="2565399"/>
                  </a:lnTo>
                  <a:lnTo>
                    <a:pt x="2860744" y="2578099"/>
                  </a:lnTo>
                  <a:lnTo>
                    <a:pt x="3003741" y="2578099"/>
                  </a:lnTo>
                  <a:lnTo>
                    <a:pt x="3003741" y="2616199"/>
                  </a:lnTo>
                  <a:lnTo>
                    <a:pt x="2995575" y="2628899"/>
                  </a:lnTo>
                  <a:lnTo>
                    <a:pt x="2957826" y="2628899"/>
                  </a:lnTo>
                  <a:lnTo>
                    <a:pt x="2922527" y="2641599"/>
                  </a:lnTo>
                  <a:close/>
                </a:path>
                <a:path extrusionOk="0" h="2679700" w="3004184">
                  <a:moveTo>
                    <a:pt x="1239609" y="571499"/>
                  </a:moveTo>
                  <a:lnTo>
                    <a:pt x="134675" y="571499"/>
                  </a:lnTo>
                  <a:lnTo>
                    <a:pt x="139011" y="495299"/>
                  </a:lnTo>
                  <a:lnTo>
                    <a:pt x="145686" y="419099"/>
                  </a:lnTo>
                  <a:lnTo>
                    <a:pt x="153304" y="368299"/>
                  </a:lnTo>
                  <a:lnTo>
                    <a:pt x="160473" y="317499"/>
                  </a:lnTo>
                  <a:lnTo>
                    <a:pt x="165796" y="279399"/>
                  </a:lnTo>
                  <a:lnTo>
                    <a:pt x="167881" y="266699"/>
                  </a:lnTo>
                  <a:lnTo>
                    <a:pt x="175632" y="228599"/>
                  </a:lnTo>
                  <a:lnTo>
                    <a:pt x="178420" y="213358"/>
                  </a:lnTo>
                  <a:lnTo>
                    <a:pt x="184357" y="190499"/>
                  </a:lnTo>
                  <a:lnTo>
                    <a:pt x="192250" y="152399"/>
                  </a:lnTo>
                  <a:lnTo>
                    <a:pt x="197255" y="152399"/>
                  </a:lnTo>
                  <a:lnTo>
                    <a:pt x="208658" y="114299"/>
                  </a:lnTo>
                  <a:lnTo>
                    <a:pt x="229070" y="63499"/>
                  </a:lnTo>
                  <a:lnTo>
                    <a:pt x="257370" y="0"/>
                  </a:lnTo>
                  <a:lnTo>
                    <a:pt x="1511932" y="0"/>
                  </a:lnTo>
                  <a:lnTo>
                    <a:pt x="1478804" y="25399"/>
                  </a:lnTo>
                  <a:lnTo>
                    <a:pt x="1444330" y="63499"/>
                  </a:lnTo>
                  <a:lnTo>
                    <a:pt x="1412052" y="101599"/>
                  </a:lnTo>
                  <a:lnTo>
                    <a:pt x="1382136" y="139699"/>
                  </a:lnTo>
                  <a:lnTo>
                    <a:pt x="1354750" y="177799"/>
                  </a:lnTo>
                  <a:lnTo>
                    <a:pt x="1330060" y="215899"/>
                  </a:lnTo>
                  <a:lnTo>
                    <a:pt x="1308235" y="253999"/>
                  </a:lnTo>
                  <a:lnTo>
                    <a:pt x="1289439" y="292099"/>
                  </a:lnTo>
                  <a:lnTo>
                    <a:pt x="1273842" y="330199"/>
                  </a:lnTo>
                  <a:lnTo>
                    <a:pt x="1261609" y="380999"/>
                  </a:lnTo>
                  <a:lnTo>
                    <a:pt x="1252908" y="419099"/>
                  </a:lnTo>
                  <a:lnTo>
                    <a:pt x="1243623" y="482599"/>
                  </a:lnTo>
                  <a:lnTo>
                    <a:pt x="1239661" y="558799"/>
                  </a:lnTo>
                  <a:lnTo>
                    <a:pt x="1239609" y="571499"/>
                  </a:lnTo>
                  <a:close/>
                </a:path>
                <a:path extrusionOk="0" h="2679700" w="3004184">
                  <a:moveTo>
                    <a:pt x="167881" y="266699"/>
                  </a:moveTo>
                  <a:lnTo>
                    <a:pt x="172294" y="241299"/>
                  </a:lnTo>
                  <a:lnTo>
                    <a:pt x="177759" y="215899"/>
                  </a:lnTo>
                  <a:lnTo>
                    <a:pt x="178420" y="213358"/>
                  </a:lnTo>
                  <a:lnTo>
                    <a:pt x="175632" y="228599"/>
                  </a:lnTo>
                  <a:lnTo>
                    <a:pt x="167881" y="266699"/>
                  </a:lnTo>
                  <a:close/>
                </a:path>
                <a:path extrusionOk="0" h="2679700" w="3004184">
                  <a:moveTo>
                    <a:pt x="134675" y="571499"/>
                  </a:moveTo>
                  <a:lnTo>
                    <a:pt x="139001" y="495299"/>
                  </a:lnTo>
                  <a:lnTo>
                    <a:pt x="145673" y="419099"/>
                  </a:lnTo>
                  <a:lnTo>
                    <a:pt x="153293" y="368299"/>
                  </a:lnTo>
                  <a:lnTo>
                    <a:pt x="160466" y="317499"/>
                  </a:lnTo>
                  <a:lnTo>
                    <a:pt x="165794" y="279399"/>
                  </a:lnTo>
                  <a:lnTo>
                    <a:pt x="167881" y="266699"/>
                  </a:lnTo>
                  <a:lnTo>
                    <a:pt x="165796" y="279399"/>
                  </a:lnTo>
                  <a:lnTo>
                    <a:pt x="160473" y="317499"/>
                  </a:lnTo>
                  <a:lnTo>
                    <a:pt x="153304" y="368299"/>
                  </a:lnTo>
                  <a:lnTo>
                    <a:pt x="145686" y="419099"/>
                  </a:lnTo>
                  <a:lnTo>
                    <a:pt x="139011" y="495299"/>
                  </a:lnTo>
                  <a:lnTo>
                    <a:pt x="134675" y="571499"/>
                  </a:lnTo>
                  <a:close/>
                </a:path>
                <a:path extrusionOk="0" h="2679700" w="3004184">
                  <a:moveTo>
                    <a:pt x="3003741" y="1803399"/>
                  </a:move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803399"/>
                  </a:lnTo>
                  <a:close/>
                </a:path>
                <a:path extrusionOk="0" h="2679700" w="3004184">
                  <a:moveTo>
                    <a:pt x="2643499" y="1803399"/>
                  </a:moveTo>
                  <a:lnTo>
                    <a:pt x="2485357" y="1803399"/>
                  </a:lnTo>
                  <a:lnTo>
                    <a:pt x="2537144" y="1790699"/>
                  </a:lnTo>
                  <a:lnTo>
                    <a:pt x="2587440" y="1790699"/>
                  </a:lnTo>
                  <a:lnTo>
                    <a:pt x="2687501" y="1765299"/>
                  </a:lnTo>
                  <a:lnTo>
                    <a:pt x="2724142" y="1765299"/>
                  </a:lnTo>
                  <a:lnTo>
                    <a:pt x="2643499" y="1803399"/>
                  </a:lnTo>
                  <a:close/>
                </a:path>
                <a:path extrusionOk="0" h="2679700" w="3004184">
                  <a:moveTo>
                    <a:pt x="3003741" y="2578099"/>
                  </a:moveTo>
                  <a:lnTo>
                    <a:pt x="2920658" y="2578099"/>
                  </a:lnTo>
                  <a:lnTo>
                    <a:pt x="2963627" y="2565399"/>
                  </a:lnTo>
                  <a:lnTo>
                    <a:pt x="3003741" y="2565399"/>
                  </a:lnTo>
                  <a:lnTo>
                    <a:pt x="3003741" y="25780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96" name="Google Shape;3896;p592"/>
            <p:cNvSpPr/>
            <p:nvPr/>
          </p:nvSpPr>
          <p:spPr>
            <a:xfrm>
              <a:off x="15417248" y="0"/>
              <a:ext cx="2870834" cy="2616200"/>
            </a:xfrm>
            <a:custGeom>
              <a:rect b="b" l="l" r="r" t="t"/>
              <a:pathLst>
                <a:path extrusionOk="0" h="2616200" w="2870834">
                  <a:moveTo>
                    <a:pt x="2202979" y="2603499"/>
                  </a:moveTo>
                  <a:lnTo>
                    <a:pt x="1599660" y="2603499"/>
                  </a:lnTo>
                  <a:lnTo>
                    <a:pt x="1545080" y="2590799"/>
                  </a:lnTo>
                  <a:lnTo>
                    <a:pt x="1483424" y="2578099"/>
                  </a:lnTo>
                  <a:lnTo>
                    <a:pt x="1425283" y="2552699"/>
                  </a:lnTo>
                  <a:lnTo>
                    <a:pt x="1370683" y="2539999"/>
                  </a:lnTo>
                  <a:lnTo>
                    <a:pt x="1319649" y="2527299"/>
                  </a:lnTo>
                  <a:lnTo>
                    <a:pt x="1272208" y="2501899"/>
                  </a:lnTo>
                  <a:lnTo>
                    <a:pt x="1228387" y="2489199"/>
                  </a:lnTo>
                  <a:lnTo>
                    <a:pt x="1188210" y="2476499"/>
                  </a:lnTo>
                  <a:lnTo>
                    <a:pt x="1151704" y="2451099"/>
                  </a:lnTo>
                  <a:lnTo>
                    <a:pt x="1118896" y="2438399"/>
                  </a:lnTo>
                  <a:lnTo>
                    <a:pt x="1089812" y="2425699"/>
                  </a:lnTo>
                  <a:lnTo>
                    <a:pt x="1040864" y="2400299"/>
                  </a:lnTo>
                  <a:lnTo>
                    <a:pt x="900360" y="2324099"/>
                  </a:lnTo>
                  <a:lnTo>
                    <a:pt x="851066" y="2285999"/>
                  </a:lnTo>
                  <a:lnTo>
                    <a:pt x="801139" y="2235199"/>
                  </a:lnTo>
                  <a:lnTo>
                    <a:pt x="771247" y="2209799"/>
                  </a:lnTo>
                  <a:lnTo>
                    <a:pt x="674236" y="2120899"/>
                  </a:lnTo>
                  <a:lnTo>
                    <a:pt x="601640" y="2057399"/>
                  </a:lnTo>
                  <a:lnTo>
                    <a:pt x="553297" y="2019299"/>
                  </a:lnTo>
                  <a:lnTo>
                    <a:pt x="500451" y="1968499"/>
                  </a:lnTo>
                  <a:lnTo>
                    <a:pt x="481489" y="1943099"/>
                  </a:lnTo>
                  <a:lnTo>
                    <a:pt x="445885" y="1917699"/>
                  </a:lnTo>
                  <a:lnTo>
                    <a:pt x="412263" y="1879599"/>
                  </a:lnTo>
                  <a:lnTo>
                    <a:pt x="380572" y="1841499"/>
                  </a:lnTo>
                  <a:lnTo>
                    <a:pt x="350760" y="1803399"/>
                  </a:lnTo>
                  <a:lnTo>
                    <a:pt x="322775" y="1765299"/>
                  </a:lnTo>
                  <a:lnTo>
                    <a:pt x="296565" y="1714499"/>
                  </a:lnTo>
                  <a:lnTo>
                    <a:pt x="272077" y="1676399"/>
                  </a:lnTo>
                  <a:lnTo>
                    <a:pt x="249260" y="1625599"/>
                  </a:lnTo>
                  <a:lnTo>
                    <a:pt x="228063" y="1587499"/>
                  </a:lnTo>
                  <a:lnTo>
                    <a:pt x="208432" y="1536699"/>
                  </a:lnTo>
                  <a:lnTo>
                    <a:pt x="189048" y="1485899"/>
                  </a:lnTo>
                  <a:lnTo>
                    <a:pt x="170491" y="1447799"/>
                  </a:lnTo>
                  <a:lnTo>
                    <a:pt x="152781" y="1396999"/>
                  </a:lnTo>
                  <a:lnTo>
                    <a:pt x="135936" y="1346199"/>
                  </a:lnTo>
                  <a:lnTo>
                    <a:pt x="119975" y="1295399"/>
                  </a:lnTo>
                  <a:lnTo>
                    <a:pt x="104918" y="1244599"/>
                  </a:lnTo>
                  <a:lnTo>
                    <a:pt x="90784" y="1193799"/>
                  </a:lnTo>
                  <a:lnTo>
                    <a:pt x="77591" y="1142999"/>
                  </a:lnTo>
                  <a:lnTo>
                    <a:pt x="65360" y="1092199"/>
                  </a:lnTo>
                  <a:lnTo>
                    <a:pt x="54110" y="1041399"/>
                  </a:lnTo>
                  <a:lnTo>
                    <a:pt x="43859" y="990599"/>
                  </a:lnTo>
                  <a:lnTo>
                    <a:pt x="34627" y="939799"/>
                  </a:lnTo>
                  <a:lnTo>
                    <a:pt x="24932" y="876299"/>
                  </a:lnTo>
                  <a:lnTo>
                    <a:pt x="15360" y="825499"/>
                  </a:lnTo>
                  <a:lnTo>
                    <a:pt x="7218" y="774699"/>
                  </a:lnTo>
                  <a:lnTo>
                    <a:pt x="1813" y="711199"/>
                  </a:lnTo>
                  <a:lnTo>
                    <a:pt x="495" y="685799"/>
                  </a:lnTo>
                  <a:lnTo>
                    <a:pt x="0" y="660399"/>
                  </a:lnTo>
                  <a:lnTo>
                    <a:pt x="164" y="634999"/>
                  </a:lnTo>
                  <a:lnTo>
                    <a:pt x="1048" y="596899"/>
                  </a:lnTo>
                  <a:lnTo>
                    <a:pt x="1317" y="584199"/>
                  </a:lnTo>
                  <a:lnTo>
                    <a:pt x="1684" y="571499"/>
                  </a:lnTo>
                  <a:lnTo>
                    <a:pt x="6020" y="495299"/>
                  </a:lnTo>
                  <a:lnTo>
                    <a:pt x="12695" y="419099"/>
                  </a:lnTo>
                  <a:lnTo>
                    <a:pt x="20313" y="368299"/>
                  </a:lnTo>
                  <a:lnTo>
                    <a:pt x="27482" y="317499"/>
                  </a:lnTo>
                  <a:lnTo>
                    <a:pt x="32805" y="279399"/>
                  </a:lnTo>
                  <a:lnTo>
                    <a:pt x="39314" y="241299"/>
                  </a:lnTo>
                  <a:lnTo>
                    <a:pt x="51410" y="190499"/>
                  </a:lnTo>
                  <a:lnTo>
                    <a:pt x="59248" y="152399"/>
                  </a:lnTo>
                  <a:lnTo>
                    <a:pt x="64263" y="152399"/>
                  </a:lnTo>
                  <a:lnTo>
                    <a:pt x="75667" y="114299"/>
                  </a:lnTo>
                  <a:lnTo>
                    <a:pt x="85799" y="88899"/>
                  </a:lnTo>
                  <a:lnTo>
                    <a:pt x="96079" y="63499"/>
                  </a:lnTo>
                  <a:lnTo>
                    <a:pt x="106699" y="38099"/>
                  </a:lnTo>
                  <a:lnTo>
                    <a:pt x="124378" y="0"/>
                  </a:lnTo>
                  <a:lnTo>
                    <a:pt x="1290783" y="0"/>
                  </a:lnTo>
                  <a:lnTo>
                    <a:pt x="1264064" y="25399"/>
                  </a:lnTo>
                  <a:lnTo>
                    <a:pt x="1232773" y="63499"/>
                  </a:lnTo>
                  <a:lnTo>
                    <a:pt x="1204224" y="101599"/>
                  </a:lnTo>
                  <a:lnTo>
                    <a:pt x="1178312" y="152399"/>
                  </a:lnTo>
                  <a:lnTo>
                    <a:pt x="1154932" y="190499"/>
                  </a:lnTo>
                  <a:lnTo>
                    <a:pt x="1133981" y="241299"/>
                  </a:lnTo>
                  <a:lnTo>
                    <a:pt x="1124156" y="266699"/>
                  </a:lnTo>
                  <a:lnTo>
                    <a:pt x="1114627" y="292099"/>
                  </a:lnTo>
                  <a:lnTo>
                    <a:pt x="1104652" y="317499"/>
                  </a:lnTo>
                  <a:lnTo>
                    <a:pt x="1093489" y="342899"/>
                  </a:lnTo>
                  <a:lnTo>
                    <a:pt x="1081306" y="368299"/>
                  </a:lnTo>
                  <a:lnTo>
                    <a:pt x="1070905" y="393699"/>
                  </a:lnTo>
                  <a:lnTo>
                    <a:pt x="1062348" y="419099"/>
                  </a:lnTo>
                  <a:lnTo>
                    <a:pt x="1055697" y="444499"/>
                  </a:lnTo>
                  <a:lnTo>
                    <a:pt x="1045534" y="507999"/>
                  </a:lnTo>
                  <a:lnTo>
                    <a:pt x="1037172" y="558799"/>
                  </a:lnTo>
                  <a:lnTo>
                    <a:pt x="1030480" y="622299"/>
                  </a:lnTo>
                  <a:lnTo>
                    <a:pt x="1025331" y="673099"/>
                  </a:lnTo>
                  <a:lnTo>
                    <a:pt x="1023589" y="723899"/>
                  </a:lnTo>
                  <a:lnTo>
                    <a:pt x="1026303" y="774699"/>
                  </a:lnTo>
                  <a:lnTo>
                    <a:pt x="1033451" y="825499"/>
                  </a:lnTo>
                  <a:lnTo>
                    <a:pt x="1045009" y="876299"/>
                  </a:lnTo>
                  <a:lnTo>
                    <a:pt x="1060956" y="927099"/>
                  </a:lnTo>
                  <a:lnTo>
                    <a:pt x="1073960" y="952499"/>
                  </a:lnTo>
                  <a:lnTo>
                    <a:pt x="1080288" y="965199"/>
                  </a:lnTo>
                  <a:lnTo>
                    <a:pt x="1086097" y="990599"/>
                  </a:lnTo>
                  <a:lnTo>
                    <a:pt x="1102577" y="1041399"/>
                  </a:lnTo>
                  <a:lnTo>
                    <a:pt x="1120798" y="1079499"/>
                  </a:lnTo>
                  <a:lnTo>
                    <a:pt x="1140680" y="1130299"/>
                  </a:lnTo>
                  <a:lnTo>
                    <a:pt x="1162147" y="1181099"/>
                  </a:lnTo>
                  <a:lnTo>
                    <a:pt x="1185120" y="1219199"/>
                  </a:lnTo>
                  <a:lnTo>
                    <a:pt x="1209522" y="1269999"/>
                  </a:lnTo>
                  <a:lnTo>
                    <a:pt x="1235275" y="1308099"/>
                  </a:lnTo>
                  <a:lnTo>
                    <a:pt x="1264134" y="1358899"/>
                  </a:lnTo>
                  <a:lnTo>
                    <a:pt x="1294625" y="1396999"/>
                  </a:lnTo>
                  <a:lnTo>
                    <a:pt x="1326897" y="1435099"/>
                  </a:lnTo>
                  <a:lnTo>
                    <a:pt x="1361097" y="1485899"/>
                  </a:lnTo>
                  <a:lnTo>
                    <a:pt x="1397372" y="1523999"/>
                  </a:lnTo>
                  <a:lnTo>
                    <a:pt x="1435871" y="1562099"/>
                  </a:lnTo>
                  <a:lnTo>
                    <a:pt x="1476741" y="1587499"/>
                  </a:lnTo>
                  <a:lnTo>
                    <a:pt x="1520131" y="1625599"/>
                  </a:lnTo>
                  <a:lnTo>
                    <a:pt x="1563806" y="1650999"/>
                  </a:lnTo>
                  <a:lnTo>
                    <a:pt x="1607628" y="1689099"/>
                  </a:lnTo>
                  <a:lnTo>
                    <a:pt x="1695629" y="1739899"/>
                  </a:lnTo>
                  <a:lnTo>
                    <a:pt x="1739770" y="1777999"/>
                  </a:lnTo>
                  <a:lnTo>
                    <a:pt x="1783979" y="1803399"/>
                  </a:lnTo>
                  <a:lnTo>
                    <a:pt x="1816263" y="1828799"/>
                  </a:lnTo>
                  <a:lnTo>
                    <a:pt x="1849300" y="1841499"/>
                  </a:lnTo>
                  <a:lnTo>
                    <a:pt x="1883390" y="1854199"/>
                  </a:lnTo>
                  <a:lnTo>
                    <a:pt x="1918833" y="1879599"/>
                  </a:lnTo>
                  <a:lnTo>
                    <a:pt x="2062398" y="1917699"/>
                  </a:lnTo>
                  <a:lnTo>
                    <a:pt x="2110796" y="1917699"/>
                  </a:lnTo>
                  <a:lnTo>
                    <a:pt x="2159465" y="1930399"/>
                  </a:lnTo>
                  <a:lnTo>
                    <a:pt x="2870750" y="1930399"/>
                  </a:lnTo>
                  <a:lnTo>
                    <a:pt x="2870750" y="2552699"/>
                  </a:lnTo>
                  <a:lnTo>
                    <a:pt x="2835495" y="2552699"/>
                  </a:lnTo>
                  <a:lnTo>
                    <a:pt x="2784416" y="2565399"/>
                  </a:lnTo>
                  <a:lnTo>
                    <a:pt x="2727752" y="2578099"/>
                  </a:lnTo>
                  <a:lnTo>
                    <a:pt x="2676045" y="2578099"/>
                  </a:lnTo>
                  <a:lnTo>
                    <a:pt x="2634133" y="2590799"/>
                  </a:lnTo>
                  <a:lnTo>
                    <a:pt x="2254007" y="2590799"/>
                  </a:lnTo>
                  <a:lnTo>
                    <a:pt x="2202979" y="2603499"/>
                  </a:lnTo>
                  <a:close/>
                </a:path>
                <a:path extrusionOk="0" h="2616200" w="2870834">
                  <a:moveTo>
                    <a:pt x="906396" y="2362199"/>
                  </a:moveTo>
                  <a:lnTo>
                    <a:pt x="889068" y="2362199"/>
                  </a:lnTo>
                  <a:lnTo>
                    <a:pt x="790437" y="2324099"/>
                  </a:lnTo>
                  <a:lnTo>
                    <a:pt x="762895" y="2311399"/>
                  </a:lnTo>
                  <a:lnTo>
                    <a:pt x="726005" y="2285999"/>
                  </a:lnTo>
                  <a:lnTo>
                    <a:pt x="682500" y="2273299"/>
                  </a:lnTo>
                  <a:lnTo>
                    <a:pt x="635113" y="2235199"/>
                  </a:lnTo>
                  <a:lnTo>
                    <a:pt x="586576" y="2209799"/>
                  </a:lnTo>
                  <a:lnTo>
                    <a:pt x="539620" y="2171699"/>
                  </a:lnTo>
                  <a:lnTo>
                    <a:pt x="488694" y="2120899"/>
                  </a:lnTo>
                  <a:lnTo>
                    <a:pt x="441165" y="2070099"/>
                  </a:lnTo>
                  <a:lnTo>
                    <a:pt x="397256" y="2019299"/>
                  </a:lnTo>
                  <a:lnTo>
                    <a:pt x="357192" y="1968499"/>
                  </a:lnTo>
                  <a:lnTo>
                    <a:pt x="321194" y="1917699"/>
                  </a:lnTo>
                  <a:lnTo>
                    <a:pt x="289487" y="1866899"/>
                  </a:lnTo>
                  <a:lnTo>
                    <a:pt x="262294" y="1828799"/>
                  </a:lnTo>
                  <a:lnTo>
                    <a:pt x="239837" y="1790699"/>
                  </a:lnTo>
                  <a:lnTo>
                    <a:pt x="222341" y="1752599"/>
                  </a:lnTo>
                  <a:lnTo>
                    <a:pt x="210028" y="1727199"/>
                  </a:lnTo>
                  <a:lnTo>
                    <a:pt x="203122" y="1714499"/>
                  </a:lnTo>
                  <a:lnTo>
                    <a:pt x="238437" y="1752599"/>
                  </a:lnTo>
                  <a:lnTo>
                    <a:pt x="273203" y="1803399"/>
                  </a:lnTo>
                  <a:lnTo>
                    <a:pt x="307306" y="1841499"/>
                  </a:lnTo>
                  <a:lnTo>
                    <a:pt x="340629" y="1866899"/>
                  </a:lnTo>
                  <a:lnTo>
                    <a:pt x="373057" y="1904999"/>
                  </a:lnTo>
                  <a:lnTo>
                    <a:pt x="404474" y="1943099"/>
                  </a:lnTo>
                  <a:lnTo>
                    <a:pt x="434763" y="1968499"/>
                  </a:lnTo>
                  <a:lnTo>
                    <a:pt x="479625" y="2019299"/>
                  </a:lnTo>
                  <a:lnTo>
                    <a:pt x="521963" y="2057399"/>
                  </a:lnTo>
                  <a:lnTo>
                    <a:pt x="561744" y="2095499"/>
                  </a:lnTo>
                  <a:lnTo>
                    <a:pt x="598934" y="2120899"/>
                  </a:lnTo>
                  <a:lnTo>
                    <a:pt x="633499" y="2146299"/>
                  </a:lnTo>
                  <a:lnTo>
                    <a:pt x="665404" y="2171699"/>
                  </a:lnTo>
                  <a:lnTo>
                    <a:pt x="694616" y="2197099"/>
                  </a:lnTo>
                  <a:lnTo>
                    <a:pt x="739087" y="2235199"/>
                  </a:lnTo>
                  <a:lnTo>
                    <a:pt x="777807" y="2260599"/>
                  </a:lnTo>
                  <a:lnTo>
                    <a:pt x="811781" y="2285999"/>
                  </a:lnTo>
                  <a:lnTo>
                    <a:pt x="842013" y="2311399"/>
                  </a:lnTo>
                  <a:lnTo>
                    <a:pt x="865629" y="2324099"/>
                  </a:lnTo>
                  <a:lnTo>
                    <a:pt x="887187" y="2349499"/>
                  </a:lnTo>
                  <a:lnTo>
                    <a:pt x="906396" y="2362199"/>
                  </a:lnTo>
                  <a:close/>
                </a:path>
                <a:path extrusionOk="0" h="2616200" w="2870834">
                  <a:moveTo>
                    <a:pt x="1772965" y="1729126"/>
                  </a:moveTo>
                  <a:lnTo>
                    <a:pt x="1768447" y="1727199"/>
                  </a:lnTo>
                  <a:lnTo>
                    <a:pt x="1770733" y="1727199"/>
                  </a:lnTo>
                  <a:lnTo>
                    <a:pt x="1772965" y="1729126"/>
                  </a:lnTo>
                  <a:close/>
                </a:path>
                <a:path extrusionOk="0" h="2616200" w="2870834">
                  <a:moveTo>
                    <a:pt x="2308353" y="1854199"/>
                  </a:moveTo>
                  <a:lnTo>
                    <a:pt x="2060372" y="1854199"/>
                  </a:lnTo>
                  <a:lnTo>
                    <a:pt x="2025283" y="1841499"/>
                  </a:lnTo>
                  <a:lnTo>
                    <a:pt x="2007718" y="1841499"/>
                  </a:lnTo>
                  <a:lnTo>
                    <a:pt x="1955928" y="1828799"/>
                  </a:lnTo>
                  <a:lnTo>
                    <a:pt x="1906898" y="1816099"/>
                  </a:lnTo>
                  <a:lnTo>
                    <a:pt x="1860065" y="1790699"/>
                  </a:lnTo>
                  <a:lnTo>
                    <a:pt x="1814864" y="1765299"/>
                  </a:lnTo>
                  <a:lnTo>
                    <a:pt x="1772965" y="1729126"/>
                  </a:lnTo>
                  <a:lnTo>
                    <a:pt x="1858201" y="1765299"/>
                  </a:lnTo>
                  <a:lnTo>
                    <a:pt x="1888800" y="1765299"/>
                  </a:lnTo>
                  <a:lnTo>
                    <a:pt x="1990159" y="1790699"/>
                  </a:lnTo>
                  <a:lnTo>
                    <a:pt x="2041324" y="1790699"/>
                  </a:lnTo>
                  <a:lnTo>
                    <a:pt x="2092856" y="1803399"/>
                  </a:lnTo>
                  <a:lnTo>
                    <a:pt x="2510509" y="1803399"/>
                  </a:lnTo>
                  <a:lnTo>
                    <a:pt x="2308353" y="1854199"/>
                  </a:lnTo>
                  <a:close/>
                </a:path>
                <a:path extrusionOk="0" h="2616200" w="2870834">
                  <a:moveTo>
                    <a:pt x="2870750" y="1930399"/>
                  </a:moveTo>
                  <a:lnTo>
                    <a:pt x="2257613" y="1930399"/>
                  </a:lnTo>
                  <a:lnTo>
                    <a:pt x="2307092" y="1917699"/>
                  </a:lnTo>
                  <a:lnTo>
                    <a:pt x="2356840" y="1917699"/>
                  </a:lnTo>
                  <a:lnTo>
                    <a:pt x="2614358" y="1854199"/>
                  </a:lnTo>
                  <a:lnTo>
                    <a:pt x="2665244" y="1828799"/>
                  </a:lnTo>
                  <a:lnTo>
                    <a:pt x="2715921" y="1816099"/>
                  </a:lnTo>
                  <a:lnTo>
                    <a:pt x="2760869" y="1803399"/>
                  </a:lnTo>
                  <a:lnTo>
                    <a:pt x="2804731" y="1777999"/>
                  </a:lnTo>
                  <a:lnTo>
                    <a:pt x="2847515" y="1765299"/>
                  </a:lnTo>
                  <a:lnTo>
                    <a:pt x="2870750" y="1752599"/>
                  </a:lnTo>
                  <a:lnTo>
                    <a:pt x="2870750" y="1930399"/>
                  </a:lnTo>
                  <a:close/>
                </a:path>
                <a:path extrusionOk="0" h="2616200" w="2870834">
                  <a:moveTo>
                    <a:pt x="2510509" y="1803399"/>
                  </a:moveTo>
                  <a:lnTo>
                    <a:pt x="2352366" y="1803399"/>
                  </a:lnTo>
                  <a:lnTo>
                    <a:pt x="2404153" y="1790699"/>
                  </a:lnTo>
                  <a:lnTo>
                    <a:pt x="2454449" y="1790699"/>
                  </a:lnTo>
                  <a:lnTo>
                    <a:pt x="2554510" y="1765299"/>
                  </a:lnTo>
                  <a:lnTo>
                    <a:pt x="2591152" y="1765299"/>
                  </a:lnTo>
                  <a:lnTo>
                    <a:pt x="2510509" y="1803399"/>
                  </a:lnTo>
                  <a:close/>
                </a:path>
                <a:path extrusionOk="0" h="2616200" w="2870834">
                  <a:moveTo>
                    <a:pt x="2216135" y="1866899"/>
                  </a:moveTo>
                  <a:lnTo>
                    <a:pt x="2170080" y="1866899"/>
                  </a:lnTo>
                  <a:lnTo>
                    <a:pt x="2124023" y="1854199"/>
                  </a:lnTo>
                  <a:lnTo>
                    <a:pt x="2262217" y="1854199"/>
                  </a:lnTo>
                  <a:lnTo>
                    <a:pt x="2216135" y="1866899"/>
                  </a:lnTo>
                  <a:close/>
                </a:path>
                <a:path extrusionOk="0" h="2616200" w="2870834">
                  <a:moveTo>
                    <a:pt x="2101023" y="2616199"/>
                  </a:moveTo>
                  <a:lnTo>
                    <a:pt x="1691921" y="2616199"/>
                  </a:lnTo>
                  <a:lnTo>
                    <a:pt x="1648958" y="2603499"/>
                  </a:lnTo>
                  <a:lnTo>
                    <a:pt x="2151990" y="2603499"/>
                  </a:lnTo>
                  <a:lnTo>
                    <a:pt x="2101023" y="2616199"/>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97" name="Google Shape;3897;p592"/>
            <p:cNvSpPr/>
            <p:nvPr/>
          </p:nvSpPr>
          <p:spPr>
            <a:xfrm>
              <a:off x="15284257" y="0"/>
              <a:ext cx="3004184" cy="2679700"/>
            </a:xfrm>
            <a:custGeom>
              <a:rect b="b" l="l" r="r" t="t"/>
              <a:pathLst>
                <a:path extrusionOk="0" h="2679700" w="3004184">
                  <a:moveTo>
                    <a:pt x="2922527" y="2641599"/>
                  </a:moveTo>
                  <a:lnTo>
                    <a:pt x="1780790" y="2641599"/>
                  </a:lnTo>
                  <a:lnTo>
                    <a:pt x="1610426" y="2603499"/>
                  </a:lnTo>
                  <a:lnTo>
                    <a:pt x="1552252" y="2578099"/>
                  </a:lnTo>
                  <a:lnTo>
                    <a:pt x="1493483" y="2565399"/>
                  </a:lnTo>
                  <a:lnTo>
                    <a:pt x="1192474" y="2438399"/>
                  </a:lnTo>
                  <a:lnTo>
                    <a:pt x="1139364" y="2412999"/>
                  </a:lnTo>
                  <a:lnTo>
                    <a:pt x="1094868" y="2387599"/>
                  </a:lnTo>
                  <a:lnTo>
                    <a:pt x="1059560" y="2374899"/>
                  </a:lnTo>
                  <a:lnTo>
                    <a:pt x="1036272" y="2362199"/>
                  </a:lnTo>
                  <a:lnTo>
                    <a:pt x="1010568" y="2336799"/>
                  </a:lnTo>
                  <a:lnTo>
                    <a:pt x="982625" y="2324099"/>
                  </a:lnTo>
                  <a:lnTo>
                    <a:pt x="952620" y="2311399"/>
                  </a:lnTo>
                  <a:lnTo>
                    <a:pt x="920729" y="2285999"/>
                  </a:lnTo>
                  <a:lnTo>
                    <a:pt x="887128" y="2260599"/>
                  </a:lnTo>
                  <a:lnTo>
                    <a:pt x="851994" y="2235199"/>
                  </a:lnTo>
                  <a:lnTo>
                    <a:pt x="815505" y="2209799"/>
                  </a:lnTo>
                  <a:lnTo>
                    <a:pt x="777835" y="2184399"/>
                  </a:lnTo>
                  <a:lnTo>
                    <a:pt x="739163" y="2146299"/>
                  </a:lnTo>
                  <a:lnTo>
                    <a:pt x="699664" y="2120899"/>
                  </a:lnTo>
                  <a:lnTo>
                    <a:pt x="659515" y="2082799"/>
                  </a:lnTo>
                  <a:lnTo>
                    <a:pt x="536934" y="1968499"/>
                  </a:lnTo>
                  <a:lnTo>
                    <a:pt x="455201" y="1866899"/>
                  </a:lnTo>
                  <a:lnTo>
                    <a:pt x="414860" y="1816099"/>
                  </a:lnTo>
                  <a:lnTo>
                    <a:pt x="375105" y="1765299"/>
                  </a:lnTo>
                  <a:lnTo>
                    <a:pt x="336112" y="1714499"/>
                  </a:lnTo>
                  <a:lnTo>
                    <a:pt x="308903" y="1676399"/>
                  </a:lnTo>
                  <a:lnTo>
                    <a:pt x="283054" y="1625599"/>
                  </a:lnTo>
                  <a:lnTo>
                    <a:pt x="258537" y="1587499"/>
                  </a:lnTo>
                  <a:lnTo>
                    <a:pt x="235326" y="1549399"/>
                  </a:lnTo>
                  <a:lnTo>
                    <a:pt x="213395" y="1498599"/>
                  </a:lnTo>
                  <a:lnTo>
                    <a:pt x="192715" y="1460499"/>
                  </a:lnTo>
                  <a:lnTo>
                    <a:pt x="173261" y="1409699"/>
                  </a:lnTo>
                  <a:lnTo>
                    <a:pt x="155005" y="1371599"/>
                  </a:lnTo>
                  <a:lnTo>
                    <a:pt x="137920" y="1320799"/>
                  </a:lnTo>
                  <a:lnTo>
                    <a:pt x="121980" y="1269999"/>
                  </a:lnTo>
                  <a:lnTo>
                    <a:pt x="107157" y="1231899"/>
                  </a:lnTo>
                  <a:lnTo>
                    <a:pt x="93425" y="1181099"/>
                  </a:lnTo>
                  <a:lnTo>
                    <a:pt x="80756" y="1130299"/>
                  </a:lnTo>
                  <a:lnTo>
                    <a:pt x="69124" y="1079499"/>
                  </a:lnTo>
                  <a:lnTo>
                    <a:pt x="58502" y="1028699"/>
                  </a:lnTo>
                  <a:lnTo>
                    <a:pt x="48863" y="990599"/>
                  </a:lnTo>
                  <a:lnTo>
                    <a:pt x="40180" y="939799"/>
                  </a:lnTo>
                  <a:lnTo>
                    <a:pt x="32425" y="888999"/>
                  </a:lnTo>
                  <a:lnTo>
                    <a:pt x="25573" y="838199"/>
                  </a:lnTo>
                  <a:lnTo>
                    <a:pt x="19596" y="787399"/>
                  </a:lnTo>
                  <a:lnTo>
                    <a:pt x="14467" y="736599"/>
                  </a:lnTo>
                  <a:lnTo>
                    <a:pt x="10160" y="685799"/>
                  </a:lnTo>
                  <a:lnTo>
                    <a:pt x="6646" y="634999"/>
                  </a:lnTo>
                  <a:lnTo>
                    <a:pt x="3901" y="596899"/>
                  </a:lnTo>
                  <a:lnTo>
                    <a:pt x="1895" y="546099"/>
                  </a:lnTo>
                  <a:lnTo>
                    <a:pt x="604" y="495299"/>
                  </a:lnTo>
                  <a:lnTo>
                    <a:pt x="0" y="444499"/>
                  </a:lnTo>
                  <a:lnTo>
                    <a:pt x="5357" y="419099"/>
                  </a:lnTo>
                  <a:lnTo>
                    <a:pt x="11546" y="380999"/>
                  </a:lnTo>
                  <a:lnTo>
                    <a:pt x="18644" y="342899"/>
                  </a:lnTo>
                  <a:lnTo>
                    <a:pt x="26727" y="304799"/>
                  </a:lnTo>
                  <a:lnTo>
                    <a:pt x="35873" y="266699"/>
                  </a:lnTo>
                  <a:lnTo>
                    <a:pt x="46156" y="228599"/>
                  </a:lnTo>
                  <a:lnTo>
                    <a:pt x="57655" y="190499"/>
                  </a:lnTo>
                  <a:lnTo>
                    <a:pt x="70446" y="139699"/>
                  </a:lnTo>
                  <a:lnTo>
                    <a:pt x="84606" y="101599"/>
                  </a:lnTo>
                  <a:lnTo>
                    <a:pt x="100211" y="50799"/>
                  </a:lnTo>
                  <a:lnTo>
                    <a:pt x="117339" y="12699"/>
                  </a:lnTo>
                  <a:lnTo>
                    <a:pt x="123240" y="0"/>
                  </a:lnTo>
                  <a:lnTo>
                    <a:pt x="236623" y="0"/>
                  </a:lnTo>
                  <a:lnTo>
                    <a:pt x="221989" y="50799"/>
                  </a:lnTo>
                  <a:lnTo>
                    <a:pt x="214607" y="76199"/>
                  </a:lnTo>
                  <a:lnTo>
                    <a:pt x="192255" y="152399"/>
                  </a:lnTo>
                  <a:lnTo>
                    <a:pt x="188389" y="165099"/>
                  </a:lnTo>
                  <a:lnTo>
                    <a:pt x="182693" y="190499"/>
                  </a:lnTo>
                  <a:lnTo>
                    <a:pt x="175685" y="228599"/>
                  </a:lnTo>
                  <a:lnTo>
                    <a:pt x="167881" y="266699"/>
                  </a:lnTo>
                  <a:lnTo>
                    <a:pt x="165794" y="279399"/>
                  </a:lnTo>
                  <a:lnTo>
                    <a:pt x="160466" y="317499"/>
                  </a:lnTo>
                  <a:lnTo>
                    <a:pt x="153293" y="368299"/>
                  </a:lnTo>
                  <a:lnTo>
                    <a:pt x="145673" y="419099"/>
                  </a:lnTo>
                  <a:lnTo>
                    <a:pt x="139001" y="495299"/>
                  </a:lnTo>
                  <a:lnTo>
                    <a:pt x="134675" y="571499"/>
                  </a:lnTo>
                  <a:lnTo>
                    <a:pt x="134308" y="584199"/>
                  </a:lnTo>
                  <a:lnTo>
                    <a:pt x="134039" y="596899"/>
                  </a:lnTo>
                  <a:lnTo>
                    <a:pt x="133155" y="634999"/>
                  </a:lnTo>
                  <a:lnTo>
                    <a:pt x="133486" y="685799"/>
                  </a:lnTo>
                  <a:lnTo>
                    <a:pt x="140209" y="774699"/>
                  </a:lnTo>
                  <a:lnTo>
                    <a:pt x="148351" y="825499"/>
                  </a:lnTo>
                  <a:lnTo>
                    <a:pt x="157923" y="876299"/>
                  </a:lnTo>
                  <a:lnTo>
                    <a:pt x="167617" y="939799"/>
                  </a:lnTo>
                  <a:lnTo>
                    <a:pt x="181645" y="1015999"/>
                  </a:lnTo>
                  <a:lnTo>
                    <a:pt x="195783" y="1092199"/>
                  </a:lnTo>
                  <a:lnTo>
                    <a:pt x="210022" y="1155699"/>
                  </a:lnTo>
                  <a:lnTo>
                    <a:pt x="224355" y="1219199"/>
                  </a:lnTo>
                  <a:lnTo>
                    <a:pt x="238774" y="1269999"/>
                  </a:lnTo>
                  <a:lnTo>
                    <a:pt x="253270" y="1320799"/>
                  </a:lnTo>
                  <a:lnTo>
                    <a:pt x="267836" y="1371599"/>
                  </a:lnTo>
                  <a:lnTo>
                    <a:pt x="297143" y="1447799"/>
                  </a:lnTo>
                  <a:lnTo>
                    <a:pt x="311869" y="1485899"/>
                  </a:lnTo>
                  <a:lnTo>
                    <a:pt x="341423" y="1536699"/>
                  </a:lnTo>
                  <a:lnTo>
                    <a:pt x="370441" y="1587499"/>
                  </a:lnTo>
                  <a:lnTo>
                    <a:pt x="399895" y="1638299"/>
                  </a:lnTo>
                  <a:lnTo>
                    <a:pt x="429394" y="1676399"/>
                  </a:lnTo>
                  <a:lnTo>
                    <a:pt x="458545" y="1714499"/>
                  </a:lnTo>
                  <a:lnTo>
                    <a:pt x="486957" y="1752599"/>
                  </a:lnTo>
                  <a:lnTo>
                    <a:pt x="514239" y="1790699"/>
                  </a:lnTo>
                  <a:lnTo>
                    <a:pt x="539998" y="1816099"/>
                  </a:lnTo>
                  <a:lnTo>
                    <a:pt x="556251" y="1841499"/>
                  </a:lnTo>
                  <a:lnTo>
                    <a:pt x="578600" y="1866899"/>
                  </a:lnTo>
                  <a:lnTo>
                    <a:pt x="607251" y="1892299"/>
                  </a:lnTo>
                  <a:lnTo>
                    <a:pt x="642407" y="1930399"/>
                  </a:lnTo>
                  <a:lnTo>
                    <a:pt x="684272" y="1968499"/>
                  </a:lnTo>
                  <a:lnTo>
                    <a:pt x="733052" y="2006599"/>
                  </a:lnTo>
                  <a:lnTo>
                    <a:pt x="788950" y="2057399"/>
                  </a:lnTo>
                  <a:lnTo>
                    <a:pt x="824990" y="2095499"/>
                  </a:lnTo>
                  <a:lnTo>
                    <a:pt x="861425" y="2120899"/>
                  </a:lnTo>
                  <a:lnTo>
                    <a:pt x="898401" y="2146299"/>
                  </a:lnTo>
                  <a:lnTo>
                    <a:pt x="936063" y="2184399"/>
                  </a:lnTo>
                  <a:lnTo>
                    <a:pt x="974558" y="2209799"/>
                  </a:lnTo>
                  <a:lnTo>
                    <a:pt x="1014032" y="2247899"/>
                  </a:lnTo>
                  <a:lnTo>
                    <a:pt x="1054630" y="2273299"/>
                  </a:lnTo>
                  <a:lnTo>
                    <a:pt x="1096497" y="2298699"/>
                  </a:lnTo>
                  <a:lnTo>
                    <a:pt x="1139781" y="2324099"/>
                  </a:lnTo>
                  <a:lnTo>
                    <a:pt x="1184627" y="2349499"/>
                  </a:lnTo>
                  <a:lnTo>
                    <a:pt x="1231180" y="2374899"/>
                  </a:lnTo>
                  <a:lnTo>
                    <a:pt x="1279586" y="2400299"/>
                  </a:lnTo>
                  <a:lnTo>
                    <a:pt x="1329992" y="2425699"/>
                  </a:lnTo>
                  <a:lnTo>
                    <a:pt x="1382543" y="2451099"/>
                  </a:lnTo>
                  <a:lnTo>
                    <a:pt x="1437384" y="2463799"/>
                  </a:lnTo>
                  <a:lnTo>
                    <a:pt x="1511016" y="2489199"/>
                  </a:lnTo>
                  <a:lnTo>
                    <a:pt x="1550479" y="2501899"/>
                  </a:lnTo>
                  <a:lnTo>
                    <a:pt x="1593215" y="2501899"/>
                  </a:lnTo>
                  <a:lnTo>
                    <a:pt x="1640354" y="2514599"/>
                  </a:lnTo>
                  <a:lnTo>
                    <a:pt x="1693027" y="2527299"/>
                  </a:lnTo>
                  <a:lnTo>
                    <a:pt x="1752365" y="2527299"/>
                  </a:lnTo>
                  <a:lnTo>
                    <a:pt x="1958214" y="2565399"/>
                  </a:lnTo>
                  <a:lnTo>
                    <a:pt x="2023758" y="2565399"/>
                  </a:lnTo>
                  <a:lnTo>
                    <a:pt x="2086480" y="2578099"/>
                  </a:lnTo>
                  <a:lnTo>
                    <a:pt x="2202613" y="2578099"/>
                  </a:lnTo>
                  <a:lnTo>
                    <a:pt x="2255603" y="2590799"/>
                  </a:lnTo>
                  <a:lnTo>
                    <a:pt x="3003741" y="2590799"/>
                  </a:lnTo>
                  <a:lnTo>
                    <a:pt x="3003741" y="2616199"/>
                  </a:lnTo>
                  <a:lnTo>
                    <a:pt x="2995575" y="2628899"/>
                  </a:lnTo>
                  <a:lnTo>
                    <a:pt x="2957826" y="2628899"/>
                  </a:lnTo>
                  <a:lnTo>
                    <a:pt x="2922527" y="2641599"/>
                  </a:lnTo>
                  <a:close/>
                </a:path>
                <a:path extrusionOk="0" h="2679700" w="3004184">
                  <a:moveTo>
                    <a:pt x="2489831" y="1917699"/>
                  </a:moveTo>
                  <a:lnTo>
                    <a:pt x="2195389" y="1917699"/>
                  </a:lnTo>
                  <a:lnTo>
                    <a:pt x="2051824" y="1879599"/>
                  </a:lnTo>
                  <a:lnTo>
                    <a:pt x="2016381" y="1854199"/>
                  </a:lnTo>
                  <a:lnTo>
                    <a:pt x="1982291" y="1841499"/>
                  </a:lnTo>
                  <a:lnTo>
                    <a:pt x="1949254" y="1828799"/>
                  </a:lnTo>
                  <a:lnTo>
                    <a:pt x="1916970" y="1803399"/>
                  </a:lnTo>
                  <a:lnTo>
                    <a:pt x="1872761" y="1777999"/>
                  </a:lnTo>
                  <a:lnTo>
                    <a:pt x="1828620" y="1739899"/>
                  </a:lnTo>
                  <a:lnTo>
                    <a:pt x="1740619" y="1689099"/>
                  </a:lnTo>
                  <a:lnTo>
                    <a:pt x="1696797" y="1650999"/>
                  </a:lnTo>
                  <a:lnTo>
                    <a:pt x="1653121" y="1625599"/>
                  </a:lnTo>
                  <a:lnTo>
                    <a:pt x="1609732" y="1587499"/>
                  </a:lnTo>
                  <a:lnTo>
                    <a:pt x="1568862" y="1562099"/>
                  </a:lnTo>
                  <a:lnTo>
                    <a:pt x="1530363" y="1523999"/>
                  </a:lnTo>
                  <a:lnTo>
                    <a:pt x="1494088" y="1485899"/>
                  </a:lnTo>
                  <a:lnTo>
                    <a:pt x="1459888" y="1435099"/>
                  </a:lnTo>
                  <a:lnTo>
                    <a:pt x="1427616" y="1396999"/>
                  </a:lnTo>
                  <a:lnTo>
                    <a:pt x="1397125" y="1358899"/>
                  </a:lnTo>
                  <a:lnTo>
                    <a:pt x="1368266" y="1308099"/>
                  </a:lnTo>
                  <a:lnTo>
                    <a:pt x="1342513" y="1269999"/>
                  </a:lnTo>
                  <a:lnTo>
                    <a:pt x="1318111" y="1219199"/>
                  </a:lnTo>
                  <a:lnTo>
                    <a:pt x="1295138" y="1181099"/>
                  </a:lnTo>
                  <a:lnTo>
                    <a:pt x="1273671" y="1130299"/>
                  </a:lnTo>
                  <a:lnTo>
                    <a:pt x="1253788" y="1079499"/>
                  </a:lnTo>
                  <a:lnTo>
                    <a:pt x="1235568" y="1041399"/>
                  </a:lnTo>
                  <a:lnTo>
                    <a:pt x="1219088" y="990599"/>
                  </a:lnTo>
                  <a:lnTo>
                    <a:pt x="1213279" y="965199"/>
                  </a:lnTo>
                  <a:lnTo>
                    <a:pt x="1206950" y="952499"/>
                  </a:lnTo>
                  <a:lnTo>
                    <a:pt x="1200405" y="939799"/>
                  </a:lnTo>
                  <a:lnTo>
                    <a:pt x="1193947" y="927099"/>
                  </a:lnTo>
                  <a:lnTo>
                    <a:pt x="1178000" y="876299"/>
                  </a:lnTo>
                  <a:lnTo>
                    <a:pt x="1166442" y="825499"/>
                  </a:lnTo>
                  <a:lnTo>
                    <a:pt x="1159294" y="774699"/>
                  </a:lnTo>
                  <a:lnTo>
                    <a:pt x="1156580" y="723899"/>
                  </a:lnTo>
                  <a:lnTo>
                    <a:pt x="1158322" y="673099"/>
                  </a:lnTo>
                  <a:lnTo>
                    <a:pt x="1163471" y="622299"/>
                  </a:lnTo>
                  <a:lnTo>
                    <a:pt x="1170163" y="558799"/>
                  </a:lnTo>
                  <a:lnTo>
                    <a:pt x="1178525" y="507999"/>
                  </a:lnTo>
                  <a:lnTo>
                    <a:pt x="1188688" y="444499"/>
                  </a:lnTo>
                  <a:lnTo>
                    <a:pt x="1195339" y="419099"/>
                  </a:lnTo>
                  <a:lnTo>
                    <a:pt x="1203896" y="393699"/>
                  </a:lnTo>
                  <a:lnTo>
                    <a:pt x="1214297" y="368299"/>
                  </a:lnTo>
                  <a:lnTo>
                    <a:pt x="1226479" y="342899"/>
                  </a:lnTo>
                  <a:lnTo>
                    <a:pt x="1237642" y="317499"/>
                  </a:lnTo>
                  <a:lnTo>
                    <a:pt x="1247618" y="292099"/>
                  </a:lnTo>
                  <a:lnTo>
                    <a:pt x="1257147" y="266699"/>
                  </a:lnTo>
                  <a:lnTo>
                    <a:pt x="1266972" y="241299"/>
                  </a:lnTo>
                  <a:lnTo>
                    <a:pt x="1287923" y="190499"/>
                  </a:lnTo>
                  <a:lnTo>
                    <a:pt x="1311303" y="152399"/>
                  </a:lnTo>
                  <a:lnTo>
                    <a:pt x="1337215" y="101599"/>
                  </a:lnTo>
                  <a:lnTo>
                    <a:pt x="1365764" y="63499"/>
                  </a:lnTo>
                  <a:lnTo>
                    <a:pt x="1397055" y="25399"/>
                  </a:lnTo>
                  <a:lnTo>
                    <a:pt x="1423774" y="0"/>
                  </a:lnTo>
                  <a:lnTo>
                    <a:pt x="1511932" y="0"/>
                  </a:lnTo>
                  <a:lnTo>
                    <a:pt x="1478804" y="25399"/>
                  </a:lnTo>
                  <a:lnTo>
                    <a:pt x="1444330" y="63499"/>
                  </a:lnTo>
                  <a:lnTo>
                    <a:pt x="1412052" y="101599"/>
                  </a:lnTo>
                  <a:lnTo>
                    <a:pt x="1382136" y="139699"/>
                  </a:lnTo>
                  <a:lnTo>
                    <a:pt x="1354750" y="177799"/>
                  </a:lnTo>
                  <a:lnTo>
                    <a:pt x="1330061" y="215899"/>
                  </a:lnTo>
                  <a:lnTo>
                    <a:pt x="1308235" y="253999"/>
                  </a:lnTo>
                  <a:lnTo>
                    <a:pt x="1289440" y="292099"/>
                  </a:lnTo>
                  <a:lnTo>
                    <a:pt x="1273842" y="330199"/>
                  </a:lnTo>
                  <a:lnTo>
                    <a:pt x="1261609" y="380999"/>
                  </a:lnTo>
                  <a:lnTo>
                    <a:pt x="1252908" y="419099"/>
                  </a:lnTo>
                  <a:lnTo>
                    <a:pt x="1243623" y="482599"/>
                  </a:lnTo>
                  <a:lnTo>
                    <a:pt x="1239661" y="558799"/>
                  </a:lnTo>
                  <a:lnTo>
                    <a:pt x="1239400" y="622299"/>
                  </a:lnTo>
                  <a:lnTo>
                    <a:pt x="1241221" y="673099"/>
                  </a:lnTo>
                  <a:lnTo>
                    <a:pt x="1243502" y="711199"/>
                  </a:lnTo>
                  <a:lnTo>
                    <a:pt x="1244622" y="711199"/>
                  </a:lnTo>
                  <a:lnTo>
                    <a:pt x="1246502" y="749299"/>
                  </a:lnTo>
                  <a:lnTo>
                    <a:pt x="1255278" y="812799"/>
                  </a:lnTo>
                  <a:lnTo>
                    <a:pt x="1267598" y="850899"/>
                  </a:lnTo>
                  <a:lnTo>
                    <a:pt x="1285946" y="901699"/>
                  </a:lnTo>
                  <a:lnTo>
                    <a:pt x="1304885" y="952499"/>
                  </a:lnTo>
                  <a:lnTo>
                    <a:pt x="1324596" y="990599"/>
                  </a:lnTo>
                  <a:lnTo>
                    <a:pt x="1345262" y="1041399"/>
                  </a:lnTo>
                  <a:lnTo>
                    <a:pt x="1367066" y="1092199"/>
                  </a:lnTo>
                  <a:lnTo>
                    <a:pt x="1390191" y="1130299"/>
                  </a:lnTo>
                  <a:lnTo>
                    <a:pt x="1392564" y="1142999"/>
                  </a:lnTo>
                  <a:lnTo>
                    <a:pt x="1399131" y="1142999"/>
                  </a:lnTo>
                  <a:lnTo>
                    <a:pt x="1402032" y="1155699"/>
                  </a:lnTo>
                  <a:lnTo>
                    <a:pt x="1405136" y="1155699"/>
                  </a:lnTo>
                  <a:lnTo>
                    <a:pt x="1407802" y="1168399"/>
                  </a:lnTo>
                  <a:lnTo>
                    <a:pt x="1433965" y="1206499"/>
                  </a:lnTo>
                  <a:lnTo>
                    <a:pt x="1461109" y="1257299"/>
                  </a:lnTo>
                  <a:lnTo>
                    <a:pt x="1488893" y="1308099"/>
                  </a:lnTo>
                  <a:lnTo>
                    <a:pt x="1516978" y="1358899"/>
                  </a:lnTo>
                  <a:lnTo>
                    <a:pt x="1544431" y="1396999"/>
                  </a:lnTo>
                  <a:lnTo>
                    <a:pt x="1573794" y="1435099"/>
                  </a:lnTo>
                  <a:lnTo>
                    <a:pt x="1605110" y="1485899"/>
                  </a:lnTo>
                  <a:lnTo>
                    <a:pt x="1638419" y="1523999"/>
                  </a:lnTo>
                  <a:lnTo>
                    <a:pt x="1673766" y="1562099"/>
                  </a:lnTo>
                  <a:lnTo>
                    <a:pt x="1711194" y="1587499"/>
                  </a:lnTo>
                  <a:lnTo>
                    <a:pt x="1750743" y="1625599"/>
                  </a:lnTo>
                  <a:lnTo>
                    <a:pt x="1792458" y="1650999"/>
                  </a:lnTo>
                  <a:lnTo>
                    <a:pt x="1819238" y="1676399"/>
                  </a:lnTo>
                  <a:lnTo>
                    <a:pt x="1845992" y="1689099"/>
                  </a:lnTo>
                  <a:lnTo>
                    <a:pt x="1873224" y="1714499"/>
                  </a:lnTo>
                  <a:lnTo>
                    <a:pt x="1901438" y="1727199"/>
                  </a:lnTo>
                  <a:lnTo>
                    <a:pt x="1903724" y="1727199"/>
                  </a:lnTo>
                  <a:lnTo>
                    <a:pt x="1947855" y="1765299"/>
                  </a:lnTo>
                  <a:lnTo>
                    <a:pt x="1993056" y="1790699"/>
                  </a:lnTo>
                  <a:lnTo>
                    <a:pt x="2039889" y="1816099"/>
                  </a:lnTo>
                  <a:lnTo>
                    <a:pt x="2088919" y="1828799"/>
                  </a:lnTo>
                  <a:lnTo>
                    <a:pt x="2140709" y="1841499"/>
                  </a:lnTo>
                  <a:lnTo>
                    <a:pt x="2158274" y="1841499"/>
                  </a:lnTo>
                  <a:lnTo>
                    <a:pt x="2193363" y="1854199"/>
                  </a:lnTo>
                  <a:lnTo>
                    <a:pt x="2257014" y="1854199"/>
                  </a:lnTo>
                  <a:lnTo>
                    <a:pt x="2303071" y="1866899"/>
                  </a:lnTo>
                  <a:lnTo>
                    <a:pt x="2696253" y="1866899"/>
                  </a:lnTo>
                  <a:lnTo>
                    <a:pt x="2489831" y="1917699"/>
                  </a:lnTo>
                  <a:close/>
                </a:path>
                <a:path extrusionOk="0" h="2679700" w="3004184">
                  <a:moveTo>
                    <a:pt x="2696253" y="1866899"/>
                  </a:moveTo>
                  <a:lnTo>
                    <a:pt x="2349126" y="1866899"/>
                  </a:lnTo>
                  <a:lnTo>
                    <a:pt x="2395208" y="1854199"/>
                  </a:lnTo>
                  <a:lnTo>
                    <a:pt x="2441344" y="1854199"/>
                  </a:lnTo>
                  <a:lnTo>
                    <a:pt x="2643500" y="1803399"/>
                  </a:lnTo>
                  <a:lnTo>
                    <a:pt x="2724144" y="1765299"/>
                  </a:lnTo>
                  <a:lnTo>
                    <a:pt x="2750465" y="1765299"/>
                  </a:lnTo>
                  <a:lnTo>
                    <a:pt x="2797360" y="1739899"/>
                  </a:lnTo>
                  <a:lnTo>
                    <a:pt x="2888342" y="1714499"/>
                  </a:lnTo>
                  <a:lnTo>
                    <a:pt x="2932383" y="1689099"/>
                  </a:lnTo>
                  <a:lnTo>
                    <a:pt x="2975429" y="1663699"/>
                  </a:lnTo>
                  <a:lnTo>
                    <a:pt x="3003741" y="1650999"/>
                  </a:lnTo>
                  <a:lnTo>
                    <a:pt x="3003741" y="1752599"/>
                  </a:lnTo>
                  <a:lnTo>
                    <a:pt x="2982169" y="1765299"/>
                  </a:lnTo>
                  <a:lnTo>
                    <a:pt x="2940108" y="1777999"/>
                  </a:lnTo>
                  <a:lnTo>
                    <a:pt x="2895892" y="1803399"/>
                  </a:lnTo>
                  <a:lnTo>
                    <a:pt x="2848912" y="1816099"/>
                  </a:lnTo>
                  <a:lnTo>
                    <a:pt x="2798235" y="1828799"/>
                  </a:lnTo>
                  <a:lnTo>
                    <a:pt x="2747349" y="1854199"/>
                  </a:lnTo>
                  <a:lnTo>
                    <a:pt x="2696253" y="1866899"/>
                  </a:lnTo>
                  <a:close/>
                </a:path>
                <a:path extrusionOk="0" h="2679700" w="3004184">
                  <a:moveTo>
                    <a:pt x="2390604" y="1930399"/>
                  </a:moveTo>
                  <a:lnTo>
                    <a:pt x="2292456" y="1930399"/>
                  </a:lnTo>
                  <a:lnTo>
                    <a:pt x="2243787" y="1917699"/>
                  </a:lnTo>
                  <a:lnTo>
                    <a:pt x="2440083" y="1917699"/>
                  </a:lnTo>
                  <a:lnTo>
                    <a:pt x="2390604" y="1930399"/>
                  </a:lnTo>
                  <a:close/>
                </a:path>
                <a:path extrusionOk="0" h="2679700" w="3004184">
                  <a:moveTo>
                    <a:pt x="3003741" y="2590799"/>
                  </a:moveTo>
                  <a:lnTo>
                    <a:pt x="2671113" y="2590799"/>
                  </a:lnTo>
                  <a:lnTo>
                    <a:pt x="2726286" y="2578099"/>
                  </a:lnTo>
                  <a:lnTo>
                    <a:pt x="2920658" y="2578099"/>
                  </a:lnTo>
                  <a:lnTo>
                    <a:pt x="2963627" y="2565399"/>
                  </a:lnTo>
                  <a:lnTo>
                    <a:pt x="3003741" y="2565399"/>
                  </a:lnTo>
                  <a:lnTo>
                    <a:pt x="3003741" y="2590799"/>
                  </a:lnTo>
                  <a:close/>
                </a:path>
                <a:path extrusionOk="0" h="2679700" w="3004184">
                  <a:moveTo>
                    <a:pt x="2747013" y="2666999"/>
                  </a:moveTo>
                  <a:lnTo>
                    <a:pt x="1943686" y="2666999"/>
                  </a:lnTo>
                  <a:lnTo>
                    <a:pt x="1835997" y="2641599"/>
                  </a:lnTo>
                  <a:lnTo>
                    <a:pt x="2860113" y="2641599"/>
                  </a:lnTo>
                  <a:lnTo>
                    <a:pt x="2800562" y="2654299"/>
                  </a:lnTo>
                  <a:lnTo>
                    <a:pt x="2747013" y="2666999"/>
                  </a:lnTo>
                  <a:close/>
                </a:path>
                <a:path extrusionOk="0" h="2679700" w="3004184">
                  <a:moveTo>
                    <a:pt x="2590677" y="2679699"/>
                  </a:moveTo>
                  <a:lnTo>
                    <a:pt x="2047352" y="2679699"/>
                  </a:lnTo>
                  <a:lnTo>
                    <a:pt x="1996052" y="2666999"/>
                  </a:lnTo>
                  <a:lnTo>
                    <a:pt x="2620911" y="2666999"/>
                  </a:lnTo>
                  <a:lnTo>
                    <a:pt x="2590677" y="2679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898" name="Google Shape;3898;p592"/>
          <p:cNvSpPr txBox="1"/>
          <p:nvPr>
            <p:ph type="title"/>
          </p:nvPr>
        </p:nvSpPr>
        <p:spPr>
          <a:xfrm>
            <a:off x="3772058" y="922542"/>
            <a:ext cx="1599900" cy="2523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SzPts val="700"/>
              <a:buNone/>
            </a:pPr>
            <a:r>
              <a:rPr lang="zh-CN" sz="1600">
                <a:solidFill>
                  <a:srgbClr val="17D1B6"/>
                </a:solidFill>
                <a:latin typeface="Arial"/>
                <a:ea typeface="Arial"/>
                <a:cs typeface="Arial"/>
                <a:sym typeface="Arial"/>
              </a:rPr>
              <a:t>MY	MANTRA</a:t>
            </a:r>
            <a:endParaRPr sz="16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2" name="Shape 3902"/>
        <p:cNvGrpSpPr/>
        <p:nvPr/>
      </p:nvGrpSpPr>
      <p:grpSpPr>
        <a:xfrm>
          <a:off x="0" y="0"/>
          <a:ext cx="0" cy="0"/>
          <a:chOff x="0" y="0"/>
          <a:chExt cx="0" cy="0"/>
        </a:xfrm>
      </p:grpSpPr>
      <p:sp>
        <p:nvSpPr>
          <p:cNvPr id="3903" name="Google Shape;3903;p593"/>
          <p:cNvSpPr/>
          <p:nvPr/>
        </p:nvSpPr>
        <p:spPr>
          <a:xfrm>
            <a:off x="3372871" y="1584027"/>
            <a:ext cx="2396808" cy="3044190"/>
          </a:xfrm>
          <a:custGeom>
            <a:rect b="b" l="l" r="r" t="t"/>
            <a:pathLst>
              <a:path extrusionOk="0" h="6088380" w="4793615">
                <a:moveTo>
                  <a:pt x="2916670" y="17480"/>
                </a:moveTo>
                <a:lnTo>
                  <a:pt x="855293" y="17480"/>
                </a:lnTo>
                <a:lnTo>
                  <a:pt x="1358407" y="13548"/>
                </a:lnTo>
                <a:lnTo>
                  <a:pt x="1956979" y="1204"/>
                </a:lnTo>
                <a:lnTo>
                  <a:pt x="2155362" y="0"/>
                </a:lnTo>
                <a:lnTo>
                  <a:pt x="2204958" y="68"/>
                </a:lnTo>
                <a:lnTo>
                  <a:pt x="2453072" y="3031"/>
                </a:lnTo>
                <a:lnTo>
                  <a:pt x="2916670" y="17480"/>
                </a:lnTo>
                <a:close/>
              </a:path>
              <a:path extrusionOk="0" h="6088380" w="4793615">
                <a:moveTo>
                  <a:pt x="2775676" y="6087926"/>
                </a:moveTo>
                <a:lnTo>
                  <a:pt x="2400954" y="6087926"/>
                </a:lnTo>
                <a:lnTo>
                  <a:pt x="2315631" y="6085477"/>
                </a:lnTo>
                <a:lnTo>
                  <a:pt x="1571114" y="6049860"/>
                </a:lnTo>
                <a:lnTo>
                  <a:pt x="1372542" y="6044038"/>
                </a:lnTo>
                <a:lnTo>
                  <a:pt x="1223397" y="6042551"/>
                </a:lnTo>
                <a:lnTo>
                  <a:pt x="589490" y="6020623"/>
                </a:lnTo>
                <a:lnTo>
                  <a:pt x="332271" y="6015362"/>
                </a:lnTo>
                <a:lnTo>
                  <a:pt x="23847" y="6011548"/>
                </a:lnTo>
                <a:lnTo>
                  <a:pt x="23650" y="5146739"/>
                </a:lnTo>
                <a:lnTo>
                  <a:pt x="23358" y="4841307"/>
                </a:lnTo>
                <a:lnTo>
                  <a:pt x="22965" y="4586823"/>
                </a:lnTo>
                <a:lnTo>
                  <a:pt x="22530" y="4383306"/>
                </a:lnTo>
                <a:lnTo>
                  <a:pt x="21971" y="4179886"/>
                </a:lnTo>
                <a:lnTo>
                  <a:pt x="21462" y="4027402"/>
                </a:lnTo>
                <a:lnTo>
                  <a:pt x="21185" y="3926228"/>
                </a:lnTo>
                <a:lnTo>
                  <a:pt x="20677" y="3774437"/>
                </a:lnTo>
                <a:lnTo>
                  <a:pt x="20068" y="3622613"/>
                </a:lnTo>
                <a:lnTo>
                  <a:pt x="19368" y="3470761"/>
                </a:lnTo>
                <a:lnTo>
                  <a:pt x="18310" y="3268254"/>
                </a:lnTo>
                <a:lnTo>
                  <a:pt x="17134" y="3065713"/>
                </a:lnTo>
                <a:lnTo>
                  <a:pt x="15201" y="2761862"/>
                </a:lnTo>
                <a:lnTo>
                  <a:pt x="10339" y="2052857"/>
                </a:lnTo>
                <a:lnTo>
                  <a:pt x="7349" y="1597209"/>
                </a:lnTo>
                <a:lnTo>
                  <a:pt x="5839" y="1344170"/>
                </a:lnTo>
                <a:lnTo>
                  <a:pt x="4769" y="1141806"/>
                </a:lnTo>
                <a:lnTo>
                  <a:pt x="3562" y="948924"/>
                </a:lnTo>
                <a:lnTo>
                  <a:pt x="2359" y="743907"/>
                </a:lnTo>
                <a:lnTo>
                  <a:pt x="1559" y="590195"/>
                </a:lnTo>
                <a:lnTo>
                  <a:pt x="1095" y="487747"/>
                </a:lnTo>
                <a:lnTo>
                  <a:pt x="700" y="385321"/>
                </a:lnTo>
                <a:lnTo>
                  <a:pt x="384" y="282919"/>
                </a:lnTo>
                <a:lnTo>
                  <a:pt x="157" y="180541"/>
                </a:lnTo>
                <a:lnTo>
                  <a:pt x="80" y="129361"/>
                </a:lnTo>
                <a:lnTo>
                  <a:pt x="0" y="11415"/>
                </a:lnTo>
                <a:lnTo>
                  <a:pt x="2916670" y="17480"/>
                </a:lnTo>
                <a:lnTo>
                  <a:pt x="3744121" y="54341"/>
                </a:lnTo>
                <a:lnTo>
                  <a:pt x="4359512" y="74946"/>
                </a:lnTo>
                <a:lnTo>
                  <a:pt x="4667207" y="78487"/>
                </a:lnTo>
                <a:lnTo>
                  <a:pt x="4769587" y="78487"/>
                </a:lnTo>
                <a:lnTo>
                  <a:pt x="4770653" y="129361"/>
                </a:lnTo>
                <a:lnTo>
                  <a:pt x="4771692" y="180541"/>
                </a:lnTo>
                <a:lnTo>
                  <a:pt x="4772697" y="231726"/>
                </a:lnTo>
                <a:lnTo>
                  <a:pt x="4773670" y="282919"/>
                </a:lnTo>
                <a:lnTo>
                  <a:pt x="4774611" y="334117"/>
                </a:lnTo>
                <a:lnTo>
                  <a:pt x="4775521" y="385321"/>
                </a:lnTo>
                <a:lnTo>
                  <a:pt x="4776399" y="436531"/>
                </a:lnTo>
                <a:lnTo>
                  <a:pt x="4777246" y="487747"/>
                </a:lnTo>
                <a:lnTo>
                  <a:pt x="4778064" y="538969"/>
                </a:lnTo>
                <a:lnTo>
                  <a:pt x="4778851" y="590195"/>
                </a:lnTo>
                <a:lnTo>
                  <a:pt x="4779609" y="641428"/>
                </a:lnTo>
                <a:lnTo>
                  <a:pt x="4780338" y="692665"/>
                </a:lnTo>
                <a:lnTo>
                  <a:pt x="4781039" y="743907"/>
                </a:lnTo>
                <a:lnTo>
                  <a:pt x="4781711" y="795155"/>
                </a:lnTo>
                <a:lnTo>
                  <a:pt x="4782356" y="846406"/>
                </a:lnTo>
                <a:lnTo>
                  <a:pt x="4782974" y="897663"/>
                </a:lnTo>
                <a:lnTo>
                  <a:pt x="4783564" y="948924"/>
                </a:lnTo>
                <a:lnTo>
                  <a:pt x="4784129" y="1000189"/>
                </a:lnTo>
                <a:lnTo>
                  <a:pt x="4784668" y="1051458"/>
                </a:lnTo>
                <a:lnTo>
                  <a:pt x="4785181" y="1102731"/>
                </a:lnTo>
                <a:lnTo>
                  <a:pt x="4786133"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9" y="3717507"/>
                </a:lnTo>
                <a:lnTo>
                  <a:pt x="4785037" y="4895807"/>
                </a:lnTo>
                <a:lnTo>
                  <a:pt x="4783889" y="5305650"/>
                </a:lnTo>
                <a:lnTo>
                  <a:pt x="4783520" y="5356241"/>
                </a:lnTo>
                <a:lnTo>
                  <a:pt x="4783553" y="5457425"/>
                </a:lnTo>
                <a:lnTo>
                  <a:pt x="4783904" y="5508017"/>
                </a:lnTo>
                <a:lnTo>
                  <a:pt x="4784442" y="5558608"/>
                </a:lnTo>
                <a:lnTo>
                  <a:pt x="4785141" y="5609200"/>
                </a:lnTo>
                <a:lnTo>
                  <a:pt x="4785976" y="5659792"/>
                </a:lnTo>
                <a:lnTo>
                  <a:pt x="4786921" y="5710383"/>
                </a:lnTo>
                <a:lnTo>
                  <a:pt x="4787949" y="5760975"/>
                </a:lnTo>
                <a:lnTo>
                  <a:pt x="4789035" y="5811567"/>
                </a:lnTo>
                <a:lnTo>
                  <a:pt x="4792374" y="5963342"/>
                </a:lnTo>
                <a:lnTo>
                  <a:pt x="4793428" y="6013933"/>
                </a:lnTo>
                <a:lnTo>
                  <a:pt x="4693766" y="6015363"/>
                </a:lnTo>
                <a:lnTo>
                  <a:pt x="4394985" y="6023060"/>
                </a:lnTo>
                <a:lnTo>
                  <a:pt x="2984278" y="6082776"/>
                </a:lnTo>
                <a:lnTo>
                  <a:pt x="2775676" y="6087926"/>
                </a:lnTo>
                <a:close/>
              </a:path>
              <a:path extrusionOk="0" h="6088380" w="4793615">
                <a:moveTo>
                  <a:pt x="4769587" y="78487"/>
                </a:moveTo>
                <a:lnTo>
                  <a:pt x="4667207" y="78487"/>
                </a:lnTo>
                <a:lnTo>
                  <a:pt x="4769581" y="78189"/>
                </a:lnTo>
                <a:lnTo>
                  <a:pt x="4769587" y="78487"/>
                </a:lnTo>
                <a:close/>
              </a:path>
            </a:pathLst>
          </a:custGeom>
          <a:solidFill>
            <a:srgbClr val="C7DF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4" name="Google Shape;3904;p593"/>
          <p:cNvSpPr/>
          <p:nvPr/>
        </p:nvSpPr>
        <p:spPr>
          <a:xfrm>
            <a:off x="5994616" y="1584027"/>
            <a:ext cx="2396807" cy="3044190"/>
          </a:xfrm>
          <a:custGeom>
            <a:rect b="b" l="l" r="r" t="t"/>
            <a:pathLst>
              <a:path extrusionOk="0" h="6088380" w="4793615">
                <a:moveTo>
                  <a:pt x="2916670" y="17480"/>
                </a:moveTo>
                <a:lnTo>
                  <a:pt x="855292" y="17480"/>
                </a:lnTo>
                <a:lnTo>
                  <a:pt x="1358406" y="13548"/>
                </a:lnTo>
                <a:lnTo>
                  <a:pt x="1956979" y="1204"/>
                </a:lnTo>
                <a:lnTo>
                  <a:pt x="2155362" y="0"/>
                </a:lnTo>
                <a:lnTo>
                  <a:pt x="2204958" y="68"/>
                </a:lnTo>
                <a:lnTo>
                  <a:pt x="2453073" y="3031"/>
                </a:lnTo>
                <a:lnTo>
                  <a:pt x="2916670" y="17480"/>
                </a:lnTo>
                <a:close/>
              </a:path>
              <a:path extrusionOk="0" h="6088380" w="4793615">
                <a:moveTo>
                  <a:pt x="2775676" y="6087926"/>
                </a:moveTo>
                <a:lnTo>
                  <a:pt x="2400954" y="6087926"/>
                </a:lnTo>
                <a:lnTo>
                  <a:pt x="2315630" y="6085477"/>
                </a:lnTo>
                <a:lnTo>
                  <a:pt x="1571114" y="6049860"/>
                </a:lnTo>
                <a:lnTo>
                  <a:pt x="1372542" y="6044038"/>
                </a:lnTo>
                <a:lnTo>
                  <a:pt x="1223397" y="6042551"/>
                </a:lnTo>
                <a:lnTo>
                  <a:pt x="589489" y="6020623"/>
                </a:lnTo>
                <a:lnTo>
                  <a:pt x="332271" y="6015362"/>
                </a:lnTo>
                <a:lnTo>
                  <a:pt x="23847" y="6011548"/>
                </a:lnTo>
                <a:lnTo>
                  <a:pt x="23649" y="5146739"/>
                </a:lnTo>
                <a:lnTo>
                  <a:pt x="23358" y="4841307"/>
                </a:lnTo>
                <a:lnTo>
                  <a:pt x="22964" y="4586823"/>
                </a:lnTo>
                <a:lnTo>
                  <a:pt x="22529" y="4383306"/>
                </a:lnTo>
                <a:lnTo>
                  <a:pt x="21971" y="4179886"/>
                </a:lnTo>
                <a:lnTo>
                  <a:pt x="21462" y="4027402"/>
                </a:lnTo>
                <a:lnTo>
                  <a:pt x="21185" y="3926228"/>
                </a:lnTo>
                <a:lnTo>
                  <a:pt x="20677" y="3774437"/>
                </a:lnTo>
                <a:lnTo>
                  <a:pt x="20068" y="3622613"/>
                </a:lnTo>
                <a:lnTo>
                  <a:pt x="19367" y="3470761"/>
                </a:lnTo>
                <a:lnTo>
                  <a:pt x="18310" y="3268254"/>
                </a:lnTo>
                <a:lnTo>
                  <a:pt x="17134" y="3065713"/>
                </a:lnTo>
                <a:lnTo>
                  <a:pt x="15201" y="2761862"/>
                </a:lnTo>
                <a:lnTo>
                  <a:pt x="10338" y="2052857"/>
                </a:lnTo>
                <a:lnTo>
                  <a:pt x="7349" y="1597209"/>
                </a:lnTo>
                <a:lnTo>
                  <a:pt x="5839" y="1344170"/>
                </a:lnTo>
                <a:lnTo>
                  <a:pt x="4768" y="1141806"/>
                </a:lnTo>
                <a:lnTo>
                  <a:pt x="3561" y="948924"/>
                </a:lnTo>
                <a:lnTo>
                  <a:pt x="2358" y="743907"/>
                </a:lnTo>
                <a:lnTo>
                  <a:pt x="1559" y="590195"/>
                </a:lnTo>
                <a:lnTo>
                  <a:pt x="1094" y="487747"/>
                </a:lnTo>
                <a:lnTo>
                  <a:pt x="700" y="385321"/>
                </a:lnTo>
                <a:lnTo>
                  <a:pt x="384" y="282919"/>
                </a:lnTo>
                <a:lnTo>
                  <a:pt x="157" y="180541"/>
                </a:lnTo>
                <a:lnTo>
                  <a:pt x="79" y="129361"/>
                </a:lnTo>
                <a:lnTo>
                  <a:pt x="0" y="11415"/>
                </a:lnTo>
                <a:lnTo>
                  <a:pt x="2916670" y="17480"/>
                </a:lnTo>
                <a:lnTo>
                  <a:pt x="3744120" y="54341"/>
                </a:lnTo>
                <a:lnTo>
                  <a:pt x="4359510" y="74946"/>
                </a:lnTo>
                <a:lnTo>
                  <a:pt x="4667206" y="78487"/>
                </a:lnTo>
                <a:lnTo>
                  <a:pt x="4769586" y="78487"/>
                </a:lnTo>
                <a:lnTo>
                  <a:pt x="4770652" y="129361"/>
                </a:lnTo>
                <a:lnTo>
                  <a:pt x="4771690" y="180541"/>
                </a:lnTo>
                <a:lnTo>
                  <a:pt x="4772696" y="231726"/>
                </a:lnTo>
                <a:lnTo>
                  <a:pt x="4773669" y="282919"/>
                </a:lnTo>
                <a:lnTo>
                  <a:pt x="4774610" y="334117"/>
                </a:lnTo>
                <a:lnTo>
                  <a:pt x="4775519" y="385321"/>
                </a:lnTo>
                <a:lnTo>
                  <a:pt x="4776398" y="436531"/>
                </a:lnTo>
                <a:lnTo>
                  <a:pt x="4777245" y="487747"/>
                </a:lnTo>
                <a:lnTo>
                  <a:pt x="4778063" y="538969"/>
                </a:lnTo>
                <a:lnTo>
                  <a:pt x="4778850" y="590195"/>
                </a:lnTo>
                <a:lnTo>
                  <a:pt x="4779608" y="641428"/>
                </a:lnTo>
                <a:lnTo>
                  <a:pt x="4780337" y="692665"/>
                </a:lnTo>
                <a:lnTo>
                  <a:pt x="4781038" y="743907"/>
                </a:lnTo>
                <a:lnTo>
                  <a:pt x="4781710" y="795155"/>
                </a:lnTo>
                <a:lnTo>
                  <a:pt x="4782355" y="846406"/>
                </a:lnTo>
                <a:lnTo>
                  <a:pt x="4782973" y="897663"/>
                </a:lnTo>
                <a:lnTo>
                  <a:pt x="4783564" y="948924"/>
                </a:lnTo>
                <a:lnTo>
                  <a:pt x="4784128" y="1000189"/>
                </a:lnTo>
                <a:lnTo>
                  <a:pt x="4784667" y="1051458"/>
                </a:lnTo>
                <a:lnTo>
                  <a:pt x="4785180" y="1102731"/>
                </a:lnTo>
                <a:lnTo>
                  <a:pt x="4786132" y="1205289"/>
                </a:lnTo>
                <a:lnTo>
                  <a:pt x="4786988" y="1307861"/>
                </a:lnTo>
                <a:lnTo>
                  <a:pt x="4787751" y="1410446"/>
                </a:lnTo>
                <a:lnTo>
                  <a:pt x="4788424" y="1513042"/>
                </a:lnTo>
                <a:lnTo>
                  <a:pt x="4788999" y="1615650"/>
                </a:lnTo>
                <a:lnTo>
                  <a:pt x="4789517" y="1718266"/>
                </a:lnTo>
                <a:lnTo>
                  <a:pt x="4789943" y="1820891"/>
                </a:lnTo>
                <a:lnTo>
                  <a:pt x="4790294" y="1923523"/>
                </a:lnTo>
                <a:lnTo>
                  <a:pt x="4790573" y="2026161"/>
                </a:lnTo>
                <a:lnTo>
                  <a:pt x="4790784" y="2128803"/>
                </a:lnTo>
                <a:lnTo>
                  <a:pt x="4790931" y="2231449"/>
                </a:lnTo>
                <a:lnTo>
                  <a:pt x="4790857" y="2761862"/>
                </a:lnTo>
                <a:lnTo>
                  <a:pt x="4790704" y="2897820"/>
                </a:lnTo>
                <a:lnTo>
                  <a:pt x="4790362" y="3102742"/>
                </a:lnTo>
                <a:lnTo>
                  <a:pt x="4789803" y="3358894"/>
                </a:lnTo>
                <a:lnTo>
                  <a:pt x="4788828" y="3717507"/>
                </a:lnTo>
                <a:lnTo>
                  <a:pt x="4785037" y="4895807"/>
                </a:lnTo>
                <a:lnTo>
                  <a:pt x="4783890" y="5305650"/>
                </a:lnTo>
                <a:lnTo>
                  <a:pt x="4783520" y="5356241"/>
                </a:lnTo>
                <a:lnTo>
                  <a:pt x="4783553" y="5457425"/>
                </a:lnTo>
                <a:lnTo>
                  <a:pt x="4783903" y="5508017"/>
                </a:lnTo>
                <a:lnTo>
                  <a:pt x="4784441" y="5558608"/>
                </a:lnTo>
                <a:lnTo>
                  <a:pt x="4785140" y="5609200"/>
                </a:lnTo>
                <a:lnTo>
                  <a:pt x="4785975" y="5659792"/>
                </a:lnTo>
                <a:lnTo>
                  <a:pt x="4786920" y="5710383"/>
                </a:lnTo>
                <a:lnTo>
                  <a:pt x="4787948" y="5760975"/>
                </a:lnTo>
                <a:lnTo>
                  <a:pt x="4789034" y="5811567"/>
                </a:lnTo>
                <a:lnTo>
                  <a:pt x="4792374" y="5963342"/>
                </a:lnTo>
                <a:lnTo>
                  <a:pt x="4793428" y="6013933"/>
                </a:lnTo>
                <a:lnTo>
                  <a:pt x="4693765" y="6015363"/>
                </a:lnTo>
                <a:lnTo>
                  <a:pt x="4394984" y="6023060"/>
                </a:lnTo>
                <a:lnTo>
                  <a:pt x="2984278" y="6082776"/>
                </a:lnTo>
                <a:lnTo>
                  <a:pt x="2775676" y="6087926"/>
                </a:lnTo>
                <a:close/>
              </a:path>
              <a:path extrusionOk="0" h="6088380" w="4793615">
                <a:moveTo>
                  <a:pt x="4769586" y="78487"/>
                </a:moveTo>
                <a:lnTo>
                  <a:pt x="4667206" y="78487"/>
                </a:lnTo>
                <a:lnTo>
                  <a:pt x="4769580" y="78189"/>
                </a:lnTo>
                <a:lnTo>
                  <a:pt x="4769586" y="78487"/>
                </a:lnTo>
                <a:close/>
              </a:path>
            </a:pathLst>
          </a:custGeom>
          <a:solidFill>
            <a:srgbClr val="CBD0A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5" name="Google Shape;3905;p593"/>
          <p:cNvSpPr/>
          <p:nvPr/>
        </p:nvSpPr>
        <p:spPr>
          <a:xfrm>
            <a:off x="0" y="765345"/>
            <a:ext cx="1308418" cy="641350"/>
          </a:xfrm>
          <a:custGeom>
            <a:rect b="b" l="l" r="r" t="t"/>
            <a:pathLst>
              <a:path extrusionOk="0" h="1282700" w="2616835">
                <a:moveTo>
                  <a:pt x="2535048" y="292099"/>
                </a:moveTo>
                <a:lnTo>
                  <a:pt x="2469297" y="292099"/>
                </a:lnTo>
                <a:lnTo>
                  <a:pt x="2433311" y="253999"/>
                </a:lnTo>
                <a:lnTo>
                  <a:pt x="2361387" y="190499"/>
                </a:lnTo>
                <a:lnTo>
                  <a:pt x="2253432" y="76199"/>
                </a:lnTo>
                <a:lnTo>
                  <a:pt x="2217378" y="50799"/>
                </a:lnTo>
                <a:lnTo>
                  <a:pt x="2181270" y="12699"/>
                </a:lnTo>
                <a:lnTo>
                  <a:pt x="2183179" y="0"/>
                </a:lnTo>
                <a:lnTo>
                  <a:pt x="2225715" y="0"/>
                </a:lnTo>
                <a:lnTo>
                  <a:pt x="2262938" y="25399"/>
                </a:lnTo>
                <a:lnTo>
                  <a:pt x="2374323" y="139699"/>
                </a:lnTo>
                <a:lnTo>
                  <a:pt x="2485560" y="241299"/>
                </a:lnTo>
                <a:lnTo>
                  <a:pt x="2535048" y="292099"/>
                </a:lnTo>
                <a:close/>
              </a:path>
              <a:path extrusionOk="0" h="1282700" w="2616835">
                <a:moveTo>
                  <a:pt x="0" y="368299"/>
                </a:moveTo>
                <a:lnTo>
                  <a:pt x="0" y="342899"/>
                </a:lnTo>
                <a:lnTo>
                  <a:pt x="35804" y="317499"/>
                </a:lnTo>
                <a:lnTo>
                  <a:pt x="79314" y="292099"/>
                </a:lnTo>
                <a:lnTo>
                  <a:pt x="168598" y="241299"/>
                </a:lnTo>
                <a:lnTo>
                  <a:pt x="214248" y="228599"/>
                </a:lnTo>
                <a:lnTo>
                  <a:pt x="260489" y="203199"/>
                </a:lnTo>
                <a:lnTo>
                  <a:pt x="450119" y="152399"/>
                </a:lnTo>
                <a:lnTo>
                  <a:pt x="551465" y="126999"/>
                </a:lnTo>
                <a:lnTo>
                  <a:pt x="705869" y="126999"/>
                </a:lnTo>
                <a:lnTo>
                  <a:pt x="757329" y="139699"/>
                </a:lnTo>
                <a:lnTo>
                  <a:pt x="808518" y="139699"/>
                </a:lnTo>
                <a:lnTo>
                  <a:pt x="859273" y="152399"/>
                </a:lnTo>
                <a:lnTo>
                  <a:pt x="498052" y="152399"/>
                </a:lnTo>
                <a:lnTo>
                  <a:pt x="393732" y="177799"/>
                </a:lnTo>
                <a:lnTo>
                  <a:pt x="342545" y="203199"/>
                </a:lnTo>
                <a:lnTo>
                  <a:pt x="292289" y="215899"/>
                </a:lnTo>
                <a:lnTo>
                  <a:pt x="243176" y="241299"/>
                </a:lnTo>
                <a:lnTo>
                  <a:pt x="196269" y="253999"/>
                </a:lnTo>
                <a:lnTo>
                  <a:pt x="150152" y="279399"/>
                </a:lnTo>
                <a:lnTo>
                  <a:pt x="104857" y="304799"/>
                </a:lnTo>
                <a:lnTo>
                  <a:pt x="60421" y="330199"/>
                </a:lnTo>
                <a:lnTo>
                  <a:pt x="16878" y="355599"/>
                </a:lnTo>
                <a:lnTo>
                  <a:pt x="0" y="368299"/>
                </a:lnTo>
                <a:close/>
              </a:path>
              <a:path extrusionOk="0" h="1282700" w="2616835">
                <a:moveTo>
                  <a:pt x="0" y="406399"/>
                </a:moveTo>
                <a:lnTo>
                  <a:pt x="0" y="380999"/>
                </a:lnTo>
                <a:lnTo>
                  <a:pt x="32689" y="355599"/>
                </a:lnTo>
                <a:lnTo>
                  <a:pt x="74037" y="342899"/>
                </a:lnTo>
                <a:lnTo>
                  <a:pt x="116289" y="317499"/>
                </a:lnTo>
                <a:lnTo>
                  <a:pt x="159407" y="292099"/>
                </a:lnTo>
                <a:lnTo>
                  <a:pt x="203352" y="279399"/>
                </a:lnTo>
                <a:lnTo>
                  <a:pt x="248086" y="253999"/>
                </a:lnTo>
                <a:lnTo>
                  <a:pt x="293569" y="241299"/>
                </a:lnTo>
                <a:lnTo>
                  <a:pt x="339763" y="215899"/>
                </a:lnTo>
                <a:lnTo>
                  <a:pt x="480968" y="177799"/>
                </a:lnTo>
                <a:lnTo>
                  <a:pt x="528905" y="177799"/>
                </a:lnTo>
                <a:lnTo>
                  <a:pt x="577734" y="165099"/>
                </a:lnTo>
                <a:lnTo>
                  <a:pt x="777947" y="165099"/>
                </a:lnTo>
                <a:lnTo>
                  <a:pt x="732904" y="152399"/>
                </a:lnTo>
                <a:lnTo>
                  <a:pt x="859273" y="152399"/>
                </a:lnTo>
                <a:lnTo>
                  <a:pt x="958843" y="177799"/>
                </a:lnTo>
                <a:lnTo>
                  <a:pt x="983089" y="190499"/>
                </a:lnTo>
                <a:lnTo>
                  <a:pt x="568661" y="190499"/>
                </a:lnTo>
                <a:lnTo>
                  <a:pt x="521223" y="203199"/>
                </a:lnTo>
                <a:lnTo>
                  <a:pt x="474067" y="203199"/>
                </a:lnTo>
                <a:lnTo>
                  <a:pt x="287781" y="253999"/>
                </a:lnTo>
                <a:lnTo>
                  <a:pt x="241673" y="279399"/>
                </a:lnTo>
                <a:lnTo>
                  <a:pt x="195735" y="292099"/>
                </a:lnTo>
                <a:lnTo>
                  <a:pt x="150604" y="317499"/>
                </a:lnTo>
                <a:lnTo>
                  <a:pt x="106344" y="342899"/>
                </a:lnTo>
                <a:lnTo>
                  <a:pt x="63024" y="368299"/>
                </a:lnTo>
                <a:lnTo>
                  <a:pt x="20709" y="393699"/>
                </a:lnTo>
                <a:lnTo>
                  <a:pt x="0" y="406399"/>
                </a:lnTo>
                <a:close/>
              </a:path>
              <a:path extrusionOk="0" h="1282700" w="2616835">
                <a:moveTo>
                  <a:pt x="1683723" y="177799"/>
                </a:moveTo>
                <a:lnTo>
                  <a:pt x="1429978" y="177799"/>
                </a:lnTo>
                <a:lnTo>
                  <a:pt x="1480504" y="165099"/>
                </a:lnTo>
                <a:lnTo>
                  <a:pt x="1632947" y="165099"/>
                </a:lnTo>
                <a:lnTo>
                  <a:pt x="1683723" y="177799"/>
                </a:lnTo>
                <a:close/>
              </a:path>
              <a:path extrusionOk="0" h="1282700" w="2616835">
                <a:moveTo>
                  <a:pt x="1180619" y="253999"/>
                </a:moveTo>
                <a:lnTo>
                  <a:pt x="1131840" y="253999"/>
                </a:lnTo>
                <a:lnTo>
                  <a:pt x="1155760" y="241299"/>
                </a:lnTo>
                <a:lnTo>
                  <a:pt x="1180403" y="228599"/>
                </a:lnTo>
                <a:lnTo>
                  <a:pt x="1205785" y="228599"/>
                </a:lnTo>
                <a:lnTo>
                  <a:pt x="1231923" y="215899"/>
                </a:lnTo>
                <a:lnTo>
                  <a:pt x="1379759" y="177799"/>
                </a:lnTo>
                <a:lnTo>
                  <a:pt x="1784632" y="177799"/>
                </a:lnTo>
                <a:lnTo>
                  <a:pt x="1834569" y="190499"/>
                </a:lnTo>
                <a:lnTo>
                  <a:pt x="1393283" y="190499"/>
                </a:lnTo>
                <a:lnTo>
                  <a:pt x="1249152" y="228599"/>
                </a:lnTo>
                <a:lnTo>
                  <a:pt x="1203039" y="241299"/>
                </a:lnTo>
                <a:lnTo>
                  <a:pt x="1180619" y="253999"/>
                </a:lnTo>
                <a:close/>
              </a:path>
              <a:path extrusionOk="0" h="1282700" w="2616835">
                <a:moveTo>
                  <a:pt x="850261" y="1181099"/>
                </a:moveTo>
                <a:lnTo>
                  <a:pt x="796883" y="1181099"/>
                </a:lnTo>
                <a:lnTo>
                  <a:pt x="771268" y="1142999"/>
                </a:lnTo>
                <a:lnTo>
                  <a:pt x="751925" y="1092199"/>
                </a:lnTo>
                <a:lnTo>
                  <a:pt x="738401" y="1054099"/>
                </a:lnTo>
                <a:lnTo>
                  <a:pt x="730246" y="1003299"/>
                </a:lnTo>
                <a:lnTo>
                  <a:pt x="727009" y="952499"/>
                </a:lnTo>
                <a:lnTo>
                  <a:pt x="728240" y="901699"/>
                </a:lnTo>
                <a:lnTo>
                  <a:pt x="733486" y="850899"/>
                </a:lnTo>
                <a:lnTo>
                  <a:pt x="742298" y="812799"/>
                </a:lnTo>
                <a:lnTo>
                  <a:pt x="754225" y="761999"/>
                </a:lnTo>
                <a:lnTo>
                  <a:pt x="768815" y="711199"/>
                </a:lnTo>
                <a:lnTo>
                  <a:pt x="785617" y="673099"/>
                </a:lnTo>
                <a:lnTo>
                  <a:pt x="804182" y="622299"/>
                </a:lnTo>
                <a:lnTo>
                  <a:pt x="827121" y="571499"/>
                </a:lnTo>
                <a:lnTo>
                  <a:pt x="852172" y="533399"/>
                </a:lnTo>
                <a:lnTo>
                  <a:pt x="879397" y="482599"/>
                </a:lnTo>
                <a:lnTo>
                  <a:pt x="908858" y="444499"/>
                </a:lnTo>
                <a:lnTo>
                  <a:pt x="940615" y="406399"/>
                </a:lnTo>
                <a:lnTo>
                  <a:pt x="974730" y="368299"/>
                </a:lnTo>
                <a:lnTo>
                  <a:pt x="1011265" y="342899"/>
                </a:lnTo>
                <a:lnTo>
                  <a:pt x="1050281" y="304799"/>
                </a:lnTo>
                <a:lnTo>
                  <a:pt x="1091839" y="279399"/>
                </a:lnTo>
                <a:lnTo>
                  <a:pt x="1047535" y="253999"/>
                </a:lnTo>
                <a:lnTo>
                  <a:pt x="1001953" y="241299"/>
                </a:lnTo>
                <a:lnTo>
                  <a:pt x="810915" y="190499"/>
                </a:lnTo>
                <a:lnTo>
                  <a:pt x="983089" y="190499"/>
                </a:lnTo>
                <a:lnTo>
                  <a:pt x="1007335" y="203199"/>
                </a:lnTo>
                <a:lnTo>
                  <a:pt x="1054751" y="215899"/>
                </a:lnTo>
                <a:lnTo>
                  <a:pt x="1093524" y="241299"/>
                </a:lnTo>
                <a:lnTo>
                  <a:pt x="1112765" y="241299"/>
                </a:lnTo>
                <a:lnTo>
                  <a:pt x="1131840" y="253999"/>
                </a:lnTo>
                <a:lnTo>
                  <a:pt x="1180619" y="253999"/>
                </a:lnTo>
                <a:lnTo>
                  <a:pt x="1158199" y="266699"/>
                </a:lnTo>
                <a:lnTo>
                  <a:pt x="1163781" y="266699"/>
                </a:lnTo>
                <a:lnTo>
                  <a:pt x="1169695" y="279399"/>
                </a:lnTo>
                <a:lnTo>
                  <a:pt x="1216825" y="279399"/>
                </a:lnTo>
                <a:lnTo>
                  <a:pt x="1194658" y="292099"/>
                </a:lnTo>
                <a:lnTo>
                  <a:pt x="1112505" y="292099"/>
                </a:lnTo>
                <a:lnTo>
                  <a:pt x="1071041" y="317499"/>
                </a:lnTo>
                <a:lnTo>
                  <a:pt x="1032396" y="355599"/>
                </a:lnTo>
                <a:lnTo>
                  <a:pt x="996513" y="380999"/>
                </a:lnTo>
                <a:lnTo>
                  <a:pt x="963330" y="431799"/>
                </a:lnTo>
                <a:lnTo>
                  <a:pt x="932790" y="469899"/>
                </a:lnTo>
                <a:lnTo>
                  <a:pt x="904831" y="507999"/>
                </a:lnTo>
                <a:lnTo>
                  <a:pt x="879396" y="558799"/>
                </a:lnTo>
                <a:lnTo>
                  <a:pt x="856423" y="596899"/>
                </a:lnTo>
                <a:lnTo>
                  <a:pt x="835855" y="647699"/>
                </a:lnTo>
                <a:lnTo>
                  <a:pt x="817630" y="698499"/>
                </a:lnTo>
                <a:lnTo>
                  <a:pt x="801690" y="749299"/>
                </a:lnTo>
                <a:lnTo>
                  <a:pt x="795065" y="761999"/>
                </a:lnTo>
                <a:lnTo>
                  <a:pt x="789227" y="787399"/>
                </a:lnTo>
                <a:lnTo>
                  <a:pt x="784247" y="812799"/>
                </a:lnTo>
                <a:lnTo>
                  <a:pt x="780195" y="838199"/>
                </a:lnTo>
                <a:lnTo>
                  <a:pt x="828020" y="838199"/>
                </a:lnTo>
                <a:lnTo>
                  <a:pt x="824086" y="850899"/>
                </a:lnTo>
                <a:lnTo>
                  <a:pt x="814058" y="901699"/>
                </a:lnTo>
                <a:lnTo>
                  <a:pt x="806859" y="952499"/>
                </a:lnTo>
                <a:lnTo>
                  <a:pt x="803545" y="1003299"/>
                </a:lnTo>
                <a:lnTo>
                  <a:pt x="805173" y="1054099"/>
                </a:lnTo>
                <a:lnTo>
                  <a:pt x="812797" y="1092199"/>
                </a:lnTo>
                <a:lnTo>
                  <a:pt x="827474" y="1142999"/>
                </a:lnTo>
                <a:lnTo>
                  <a:pt x="850261" y="1181099"/>
                </a:lnTo>
                <a:close/>
              </a:path>
              <a:path extrusionOk="0" h="1282700" w="2616835">
                <a:moveTo>
                  <a:pt x="1216825" y="279399"/>
                </a:moveTo>
                <a:lnTo>
                  <a:pt x="1175573" y="279399"/>
                </a:lnTo>
                <a:lnTo>
                  <a:pt x="1199854" y="266699"/>
                </a:lnTo>
                <a:lnTo>
                  <a:pt x="1224808" y="253999"/>
                </a:lnTo>
                <a:lnTo>
                  <a:pt x="1250441" y="241299"/>
                </a:lnTo>
                <a:lnTo>
                  <a:pt x="1276759" y="241299"/>
                </a:lnTo>
                <a:lnTo>
                  <a:pt x="1329689" y="215899"/>
                </a:lnTo>
                <a:lnTo>
                  <a:pt x="1437609" y="190499"/>
                </a:lnTo>
                <a:lnTo>
                  <a:pt x="1884960" y="190499"/>
                </a:lnTo>
                <a:lnTo>
                  <a:pt x="1935314" y="203199"/>
                </a:lnTo>
                <a:lnTo>
                  <a:pt x="1475392" y="203199"/>
                </a:lnTo>
                <a:lnTo>
                  <a:pt x="1284518" y="253999"/>
                </a:lnTo>
                <a:lnTo>
                  <a:pt x="1238992" y="266699"/>
                </a:lnTo>
                <a:lnTo>
                  <a:pt x="1216825" y="279399"/>
                </a:lnTo>
                <a:close/>
              </a:path>
              <a:path extrusionOk="0" h="1282700" w="2616835">
                <a:moveTo>
                  <a:pt x="2086282" y="228599"/>
                </a:moveTo>
                <a:lnTo>
                  <a:pt x="1916002" y="228599"/>
                </a:lnTo>
                <a:lnTo>
                  <a:pt x="1867521" y="215899"/>
                </a:lnTo>
                <a:lnTo>
                  <a:pt x="1818904" y="215899"/>
                </a:lnTo>
                <a:lnTo>
                  <a:pt x="1770669" y="203199"/>
                </a:lnTo>
                <a:lnTo>
                  <a:pt x="1985645" y="203199"/>
                </a:lnTo>
                <a:lnTo>
                  <a:pt x="2086282" y="228599"/>
                </a:lnTo>
                <a:close/>
              </a:path>
              <a:path extrusionOk="0" h="1282700" w="2616835">
                <a:moveTo>
                  <a:pt x="2256434" y="520699"/>
                </a:moveTo>
                <a:lnTo>
                  <a:pt x="2106769" y="520699"/>
                </a:lnTo>
                <a:lnTo>
                  <a:pt x="2119484" y="507999"/>
                </a:lnTo>
                <a:lnTo>
                  <a:pt x="2394775" y="431799"/>
                </a:lnTo>
                <a:lnTo>
                  <a:pt x="2440372" y="406399"/>
                </a:lnTo>
                <a:lnTo>
                  <a:pt x="2532271" y="380999"/>
                </a:lnTo>
                <a:lnTo>
                  <a:pt x="2392552" y="342899"/>
                </a:lnTo>
                <a:lnTo>
                  <a:pt x="2345625" y="317499"/>
                </a:lnTo>
                <a:lnTo>
                  <a:pt x="2156241" y="266699"/>
                </a:lnTo>
                <a:lnTo>
                  <a:pt x="2108494" y="266699"/>
                </a:lnTo>
                <a:lnTo>
                  <a:pt x="1964343" y="228599"/>
                </a:lnTo>
                <a:lnTo>
                  <a:pt x="2136611" y="228599"/>
                </a:lnTo>
                <a:lnTo>
                  <a:pt x="2186965" y="241299"/>
                </a:lnTo>
                <a:lnTo>
                  <a:pt x="2234515" y="241299"/>
                </a:lnTo>
                <a:lnTo>
                  <a:pt x="2281910" y="253999"/>
                </a:lnTo>
                <a:lnTo>
                  <a:pt x="2329119" y="253999"/>
                </a:lnTo>
                <a:lnTo>
                  <a:pt x="2422845" y="279399"/>
                </a:lnTo>
                <a:lnTo>
                  <a:pt x="2301524" y="279399"/>
                </a:lnTo>
                <a:lnTo>
                  <a:pt x="2441232" y="317499"/>
                </a:lnTo>
                <a:lnTo>
                  <a:pt x="2487475" y="342899"/>
                </a:lnTo>
                <a:lnTo>
                  <a:pt x="2533552" y="355599"/>
                </a:lnTo>
                <a:lnTo>
                  <a:pt x="2600435" y="355599"/>
                </a:lnTo>
                <a:lnTo>
                  <a:pt x="2616657" y="368299"/>
                </a:lnTo>
                <a:lnTo>
                  <a:pt x="2614721" y="380999"/>
                </a:lnTo>
                <a:lnTo>
                  <a:pt x="2609845" y="380999"/>
                </a:lnTo>
                <a:lnTo>
                  <a:pt x="2567840" y="406399"/>
                </a:lnTo>
                <a:lnTo>
                  <a:pt x="2527343" y="406399"/>
                </a:lnTo>
                <a:lnTo>
                  <a:pt x="2345324" y="457199"/>
                </a:lnTo>
                <a:lnTo>
                  <a:pt x="2300000" y="482599"/>
                </a:lnTo>
                <a:lnTo>
                  <a:pt x="2208844" y="507999"/>
                </a:lnTo>
                <a:lnTo>
                  <a:pt x="2303083" y="507999"/>
                </a:lnTo>
                <a:lnTo>
                  <a:pt x="2256434" y="520699"/>
                </a:lnTo>
                <a:close/>
              </a:path>
              <a:path extrusionOk="0" h="1282700" w="2616835">
                <a:moveTo>
                  <a:pt x="2600435" y="355599"/>
                </a:moveTo>
                <a:lnTo>
                  <a:pt x="2533552" y="355599"/>
                </a:lnTo>
                <a:lnTo>
                  <a:pt x="2516265" y="330199"/>
                </a:lnTo>
                <a:lnTo>
                  <a:pt x="2301524" y="279399"/>
                </a:lnTo>
                <a:lnTo>
                  <a:pt x="2422845" y="279399"/>
                </a:lnTo>
                <a:lnTo>
                  <a:pt x="2469297" y="292099"/>
                </a:lnTo>
                <a:lnTo>
                  <a:pt x="2535048" y="292099"/>
                </a:lnTo>
                <a:lnTo>
                  <a:pt x="2559810" y="317499"/>
                </a:lnTo>
                <a:lnTo>
                  <a:pt x="2561242" y="317499"/>
                </a:lnTo>
                <a:lnTo>
                  <a:pt x="2600435" y="355599"/>
                </a:lnTo>
                <a:close/>
              </a:path>
              <a:path extrusionOk="0" h="1282700" w="2616835">
                <a:moveTo>
                  <a:pt x="828020" y="838199"/>
                </a:moveTo>
                <a:lnTo>
                  <a:pt x="780195" y="838199"/>
                </a:lnTo>
                <a:lnTo>
                  <a:pt x="793812" y="800099"/>
                </a:lnTo>
                <a:lnTo>
                  <a:pt x="809482" y="749299"/>
                </a:lnTo>
                <a:lnTo>
                  <a:pt x="826789" y="698499"/>
                </a:lnTo>
                <a:lnTo>
                  <a:pt x="845315" y="647699"/>
                </a:lnTo>
                <a:lnTo>
                  <a:pt x="867181" y="596899"/>
                </a:lnTo>
                <a:lnTo>
                  <a:pt x="891685" y="558799"/>
                </a:lnTo>
                <a:lnTo>
                  <a:pt x="918814" y="507999"/>
                </a:lnTo>
                <a:lnTo>
                  <a:pt x="948557" y="469899"/>
                </a:lnTo>
                <a:lnTo>
                  <a:pt x="980902" y="431799"/>
                </a:lnTo>
                <a:lnTo>
                  <a:pt x="1015836" y="393699"/>
                </a:lnTo>
                <a:lnTo>
                  <a:pt x="1053348" y="355599"/>
                </a:lnTo>
                <a:lnTo>
                  <a:pt x="1093426" y="330199"/>
                </a:lnTo>
                <a:lnTo>
                  <a:pt x="1136058" y="304799"/>
                </a:lnTo>
                <a:lnTo>
                  <a:pt x="1130215" y="292099"/>
                </a:lnTo>
                <a:lnTo>
                  <a:pt x="1194658" y="292099"/>
                </a:lnTo>
                <a:lnTo>
                  <a:pt x="1213725" y="304799"/>
                </a:lnTo>
                <a:lnTo>
                  <a:pt x="1232236" y="317499"/>
                </a:lnTo>
                <a:lnTo>
                  <a:pt x="1155862" y="317499"/>
                </a:lnTo>
                <a:lnTo>
                  <a:pt x="1113312" y="342899"/>
                </a:lnTo>
                <a:lnTo>
                  <a:pt x="1074261" y="380999"/>
                </a:lnTo>
                <a:lnTo>
                  <a:pt x="1038516" y="406399"/>
                </a:lnTo>
                <a:lnTo>
                  <a:pt x="1005884" y="444499"/>
                </a:lnTo>
                <a:lnTo>
                  <a:pt x="976171" y="495299"/>
                </a:lnTo>
                <a:lnTo>
                  <a:pt x="949186" y="533399"/>
                </a:lnTo>
                <a:lnTo>
                  <a:pt x="924735" y="571499"/>
                </a:lnTo>
                <a:lnTo>
                  <a:pt x="902624" y="622299"/>
                </a:lnTo>
                <a:lnTo>
                  <a:pt x="882662" y="673099"/>
                </a:lnTo>
                <a:lnTo>
                  <a:pt x="864654" y="711199"/>
                </a:lnTo>
                <a:lnTo>
                  <a:pt x="848408" y="761999"/>
                </a:lnTo>
                <a:lnTo>
                  <a:pt x="835888" y="812799"/>
                </a:lnTo>
                <a:lnTo>
                  <a:pt x="828020" y="838199"/>
                </a:lnTo>
                <a:close/>
              </a:path>
              <a:path extrusionOk="0" h="1282700" w="2616835">
                <a:moveTo>
                  <a:pt x="1148468" y="1257299"/>
                </a:moveTo>
                <a:lnTo>
                  <a:pt x="1066018" y="1257299"/>
                </a:lnTo>
                <a:lnTo>
                  <a:pt x="1108660" y="1244599"/>
                </a:lnTo>
                <a:lnTo>
                  <a:pt x="1149185" y="1231899"/>
                </a:lnTo>
                <a:lnTo>
                  <a:pt x="1186266" y="1219199"/>
                </a:lnTo>
                <a:lnTo>
                  <a:pt x="1227325" y="1181099"/>
                </a:lnTo>
                <a:lnTo>
                  <a:pt x="1262905" y="1142999"/>
                </a:lnTo>
                <a:lnTo>
                  <a:pt x="1293212" y="1104899"/>
                </a:lnTo>
                <a:lnTo>
                  <a:pt x="1318454" y="1066799"/>
                </a:lnTo>
                <a:lnTo>
                  <a:pt x="1338836" y="1015999"/>
                </a:lnTo>
                <a:lnTo>
                  <a:pt x="1354217" y="965199"/>
                </a:lnTo>
                <a:lnTo>
                  <a:pt x="1366222" y="914399"/>
                </a:lnTo>
                <a:lnTo>
                  <a:pt x="1374794" y="876299"/>
                </a:lnTo>
                <a:lnTo>
                  <a:pt x="1379872" y="825499"/>
                </a:lnTo>
                <a:lnTo>
                  <a:pt x="1381399" y="774699"/>
                </a:lnTo>
                <a:lnTo>
                  <a:pt x="1379316" y="723899"/>
                </a:lnTo>
                <a:lnTo>
                  <a:pt x="1373565" y="673099"/>
                </a:lnTo>
                <a:lnTo>
                  <a:pt x="1364086" y="622299"/>
                </a:lnTo>
                <a:lnTo>
                  <a:pt x="1350820" y="571499"/>
                </a:lnTo>
                <a:lnTo>
                  <a:pt x="1333710" y="520699"/>
                </a:lnTo>
                <a:lnTo>
                  <a:pt x="1312696" y="482599"/>
                </a:lnTo>
                <a:lnTo>
                  <a:pt x="1286470" y="431799"/>
                </a:lnTo>
                <a:lnTo>
                  <a:pt x="1255900" y="393699"/>
                </a:lnTo>
                <a:lnTo>
                  <a:pt x="1221485" y="368299"/>
                </a:lnTo>
                <a:lnTo>
                  <a:pt x="1183728" y="330199"/>
                </a:lnTo>
                <a:lnTo>
                  <a:pt x="1176844" y="330199"/>
                </a:lnTo>
                <a:lnTo>
                  <a:pt x="1169905" y="317499"/>
                </a:lnTo>
                <a:lnTo>
                  <a:pt x="1232236" y="317499"/>
                </a:lnTo>
                <a:lnTo>
                  <a:pt x="1250124" y="330199"/>
                </a:lnTo>
                <a:lnTo>
                  <a:pt x="1302069" y="380999"/>
                </a:lnTo>
                <a:lnTo>
                  <a:pt x="1334583" y="406399"/>
                </a:lnTo>
                <a:lnTo>
                  <a:pt x="1364687" y="444499"/>
                </a:lnTo>
                <a:lnTo>
                  <a:pt x="1392203" y="482599"/>
                </a:lnTo>
                <a:lnTo>
                  <a:pt x="1416956" y="520699"/>
                </a:lnTo>
                <a:lnTo>
                  <a:pt x="1438769" y="571499"/>
                </a:lnTo>
                <a:lnTo>
                  <a:pt x="1457466" y="609599"/>
                </a:lnTo>
                <a:lnTo>
                  <a:pt x="1468817" y="647699"/>
                </a:lnTo>
                <a:lnTo>
                  <a:pt x="1418954" y="647699"/>
                </a:lnTo>
                <a:lnTo>
                  <a:pt x="1419195" y="648726"/>
                </a:lnTo>
                <a:lnTo>
                  <a:pt x="1419437" y="660399"/>
                </a:lnTo>
                <a:lnTo>
                  <a:pt x="1419647" y="660399"/>
                </a:lnTo>
                <a:lnTo>
                  <a:pt x="1425039" y="698499"/>
                </a:lnTo>
                <a:lnTo>
                  <a:pt x="1427474" y="749299"/>
                </a:lnTo>
                <a:lnTo>
                  <a:pt x="1426775" y="800099"/>
                </a:lnTo>
                <a:lnTo>
                  <a:pt x="1422765" y="850899"/>
                </a:lnTo>
                <a:lnTo>
                  <a:pt x="1415269" y="901699"/>
                </a:lnTo>
                <a:lnTo>
                  <a:pt x="1404109" y="952499"/>
                </a:lnTo>
                <a:lnTo>
                  <a:pt x="1389110" y="1003299"/>
                </a:lnTo>
                <a:lnTo>
                  <a:pt x="1370096" y="1041399"/>
                </a:lnTo>
                <a:lnTo>
                  <a:pt x="1346890" y="1092199"/>
                </a:lnTo>
                <a:lnTo>
                  <a:pt x="1384159" y="1092199"/>
                </a:lnTo>
                <a:lnTo>
                  <a:pt x="1362945" y="1117599"/>
                </a:lnTo>
                <a:lnTo>
                  <a:pt x="1326609" y="1155699"/>
                </a:lnTo>
                <a:lnTo>
                  <a:pt x="1293432" y="1181099"/>
                </a:lnTo>
                <a:lnTo>
                  <a:pt x="1255940" y="1206499"/>
                </a:lnTo>
                <a:lnTo>
                  <a:pt x="1214943" y="1231899"/>
                </a:lnTo>
                <a:lnTo>
                  <a:pt x="1171253" y="1244599"/>
                </a:lnTo>
                <a:lnTo>
                  <a:pt x="1148468" y="1257299"/>
                </a:lnTo>
                <a:close/>
              </a:path>
              <a:path extrusionOk="0" h="1282700" w="2616835">
                <a:moveTo>
                  <a:pt x="2303083" y="507999"/>
                </a:moveTo>
                <a:lnTo>
                  <a:pt x="2208844" y="507999"/>
                </a:lnTo>
                <a:lnTo>
                  <a:pt x="2256981" y="495299"/>
                </a:lnTo>
                <a:lnTo>
                  <a:pt x="2304129" y="495299"/>
                </a:lnTo>
                <a:lnTo>
                  <a:pt x="2395720" y="469899"/>
                </a:lnTo>
                <a:lnTo>
                  <a:pt x="2440297" y="444499"/>
                </a:lnTo>
                <a:lnTo>
                  <a:pt x="2484149" y="431799"/>
                </a:lnTo>
                <a:lnTo>
                  <a:pt x="2527343" y="406399"/>
                </a:lnTo>
                <a:lnTo>
                  <a:pt x="2567840" y="406399"/>
                </a:lnTo>
                <a:lnTo>
                  <a:pt x="2525413" y="431799"/>
                </a:lnTo>
                <a:lnTo>
                  <a:pt x="2482334" y="444499"/>
                </a:lnTo>
                <a:lnTo>
                  <a:pt x="2438582" y="469899"/>
                </a:lnTo>
                <a:lnTo>
                  <a:pt x="2303083" y="507999"/>
                </a:lnTo>
                <a:close/>
              </a:path>
              <a:path extrusionOk="0" h="1282700" w="2616835">
                <a:moveTo>
                  <a:pt x="2160789" y="533399"/>
                </a:moveTo>
                <a:lnTo>
                  <a:pt x="2097861" y="533399"/>
                </a:lnTo>
                <a:lnTo>
                  <a:pt x="2100664" y="520699"/>
                </a:lnTo>
                <a:lnTo>
                  <a:pt x="2209010" y="520699"/>
                </a:lnTo>
                <a:lnTo>
                  <a:pt x="2160789" y="533399"/>
                </a:lnTo>
                <a:close/>
              </a:path>
              <a:path extrusionOk="0" h="1282700" w="2616835">
                <a:moveTo>
                  <a:pt x="1419195" y="648726"/>
                </a:moveTo>
                <a:lnTo>
                  <a:pt x="1418954" y="647699"/>
                </a:lnTo>
                <a:lnTo>
                  <a:pt x="1419174" y="647699"/>
                </a:lnTo>
                <a:lnTo>
                  <a:pt x="1419195" y="648726"/>
                </a:lnTo>
                <a:close/>
              </a:path>
              <a:path extrusionOk="0" h="1282700" w="2616835">
                <a:moveTo>
                  <a:pt x="1384159" y="1092199"/>
                </a:moveTo>
                <a:lnTo>
                  <a:pt x="1346890" y="1092199"/>
                </a:lnTo>
                <a:lnTo>
                  <a:pt x="1366660" y="1066799"/>
                </a:lnTo>
                <a:lnTo>
                  <a:pt x="1384345" y="1028699"/>
                </a:lnTo>
                <a:lnTo>
                  <a:pt x="1412846" y="977899"/>
                </a:lnTo>
                <a:lnTo>
                  <a:pt x="1427607" y="927099"/>
                </a:lnTo>
                <a:lnTo>
                  <a:pt x="1437373" y="876299"/>
                </a:lnTo>
                <a:lnTo>
                  <a:pt x="1442362" y="838199"/>
                </a:lnTo>
                <a:lnTo>
                  <a:pt x="1442796" y="787399"/>
                </a:lnTo>
                <a:lnTo>
                  <a:pt x="1438892" y="736599"/>
                </a:lnTo>
                <a:lnTo>
                  <a:pt x="1430872" y="698499"/>
                </a:lnTo>
                <a:lnTo>
                  <a:pt x="1419195" y="648726"/>
                </a:lnTo>
                <a:lnTo>
                  <a:pt x="1419174" y="647699"/>
                </a:lnTo>
                <a:lnTo>
                  <a:pt x="1468817" y="647699"/>
                </a:lnTo>
                <a:lnTo>
                  <a:pt x="1472600" y="660399"/>
                </a:lnTo>
                <a:lnTo>
                  <a:pt x="1482890" y="711199"/>
                </a:lnTo>
                <a:lnTo>
                  <a:pt x="1488367" y="761999"/>
                </a:lnTo>
                <a:lnTo>
                  <a:pt x="1489066" y="812799"/>
                </a:lnTo>
                <a:lnTo>
                  <a:pt x="1485020" y="850899"/>
                </a:lnTo>
                <a:lnTo>
                  <a:pt x="1476261" y="901699"/>
                </a:lnTo>
                <a:lnTo>
                  <a:pt x="1462823" y="952499"/>
                </a:lnTo>
                <a:lnTo>
                  <a:pt x="1444739" y="990599"/>
                </a:lnTo>
                <a:lnTo>
                  <a:pt x="1422043" y="1041399"/>
                </a:lnTo>
                <a:lnTo>
                  <a:pt x="1394767" y="1079499"/>
                </a:lnTo>
                <a:lnTo>
                  <a:pt x="1384159" y="1092199"/>
                </a:lnTo>
                <a:close/>
              </a:path>
              <a:path extrusionOk="0" h="1282700" w="2616835">
                <a:moveTo>
                  <a:pt x="861414" y="1193799"/>
                </a:moveTo>
                <a:lnTo>
                  <a:pt x="804097" y="1193799"/>
                </a:lnTo>
                <a:lnTo>
                  <a:pt x="800404" y="1181099"/>
                </a:lnTo>
                <a:lnTo>
                  <a:pt x="853754" y="1181099"/>
                </a:lnTo>
                <a:lnTo>
                  <a:pt x="861414" y="1193799"/>
                </a:lnTo>
                <a:close/>
              </a:path>
              <a:path extrusionOk="0" h="1282700" w="2616835">
                <a:moveTo>
                  <a:pt x="1079044" y="1282699"/>
                </a:moveTo>
                <a:lnTo>
                  <a:pt x="940827" y="1282699"/>
                </a:lnTo>
                <a:lnTo>
                  <a:pt x="898027" y="1269999"/>
                </a:lnTo>
                <a:lnTo>
                  <a:pt x="858216" y="1244599"/>
                </a:lnTo>
                <a:lnTo>
                  <a:pt x="822206" y="1219199"/>
                </a:lnTo>
                <a:lnTo>
                  <a:pt x="817047" y="1206499"/>
                </a:lnTo>
                <a:lnTo>
                  <a:pt x="812371" y="1206499"/>
                </a:lnTo>
                <a:lnTo>
                  <a:pt x="807909" y="1193799"/>
                </a:lnTo>
                <a:lnTo>
                  <a:pt x="869477" y="1193799"/>
                </a:lnTo>
                <a:lnTo>
                  <a:pt x="877953" y="1206499"/>
                </a:lnTo>
                <a:lnTo>
                  <a:pt x="886852" y="1219199"/>
                </a:lnTo>
                <a:lnTo>
                  <a:pt x="901550" y="1219199"/>
                </a:lnTo>
                <a:lnTo>
                  <a:pt x="909211" y="1231899"/>
                </a:lnTo>
                <a:lnTo>
                  <a:pt x="925013" y="1231899"/>
                </a:lnTo>
                <a:lnTo>
                  <a:pt x="933294" y="1244599"/>
                </a:lnTo>
                <a:lnTo>
                  <a:pt x="950875" y="1244599"/>
                </a:lnTo>
                <a:lnTo>
                  <a:pt x="968876" y="1257299"/>
                </a:lnTo>
                <a:lnTo>
                  <a:pt x="1148468" y="1257299"/>
                </a:lnTo>
                <a:lnTo>
                  <a:pt x="1125683" y="1269999"/>
                </a:lnTo>
                <a:lnTo>
                  <a:pt x="1079044" y="12826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6" name="Google Shape;3906;p593"/>
          <p:cNvSpPr/>
          <p:nvPr/>
        </p:nvSpPr>
        <p:spPr>
          <a:xfrm>
            <a:off x="7844086" y="4202574"/>
            <a:ext cx="1136650" cy="780414"/>
          </a:xfrm>
          <a:custGeom>
            <a:rect b="b" l="l" r="r" t="t"/>
            <a:pathLst>
              <a:path extrusionOk="0" h="1560829" w="2273300">
                <a:moveTo>
                  <a:pt x="821388" y="68539"/>
                </a:moveTo>
                <a:lnTo>
                  <a:pt x="700169" y="79145"/>
                </a:lnTo>
                <a:lnTo>
                  <a:pt x="719719" y="64686"/>
                </a:lnTo>
                <a:lnTo>
                  <a:pt x="739945" y="50167"/>
                </a:lnTo>
                <a:lnTo>
                  <a:pt x="762490" y="48195"/>
                </a:lnTo>
                <a:lnTo>
                  <a:pt x="784863" y="33489"/>
                </a:lnTo>
                <a:lnTo>
                  <a:pt x="1167629" y="0"/>
                </a:lnTo>
                <a:lnTo>
                  <a:pt x="1269730" y="16563"/>
                </a:lnTo>
                <a:lnTo>
                  <a:pt x="844418" y="53775"/>
                </a:lnTo>
                <a:lnTo>
                  <a:pt x="821388" y="68539"/>
                </a:lnTo>
                <a:close/>
              </a:path>
              <a:path extrusionOk="0" h="1560829" w="2273300">
                <a:moveTo>
                  <a:pt x="2268348" y="1255037"/>
                </a:moveTo>
                <a:lnTo>
                  <a:pt x="2245498" y="1257036"/>
                </a:lnTo>
                <a:lnTo>
                  <a:pt x="2239955" y="1244773"/>
                </a:lnTo>
                <a:lnTo>
                  <a:pt x="2237747" y="1219469"/>
                </a:lnTo>
                <a:lnTo>
                  <a:pt x="2233334" y="1194358"/>
                </a:lnTo>
                <a:lnTo>
                  <a:pt x="2228192" y="1169311"/>
                </a:lnTo>
                <a:lnTo>
                  <a:pt x="2223795" y="1144198"/>
                </a:lnTo>
                <a:lnTo>
                  <a:pt x="2220934" y="1118952"/>
                </a:lnTo>
                <a:lnTo>
                  <a:pt x="2216846" y="1068315"/>
                </a:lnTo>
                <a:lnTo>
                  <a:pt x="2214068" y="1043061"/>
                </a:lnTo>
                <a:lnTo>
                  <a:pt x="2206280" y="992749"/>
                </a:lnTo>
                <a:lnTo>
                  <a:pt x="2196786" y="942585"/>
                </a:lnTo>
                <a:lnTo>
                  <a:pt x="2186063" y="892529"/>
                </a:lnTo>
                <a:lnTo>
                  <a:pt x="2180534" y="867516"/>
                </a:lnTo>
                <a:lnTo>
                  <a:pt x="2175167" y="842489"/>
                </a:lnTo>
                <a:lnTo>
                  <a:pt x="2168831" y="817546"/>
                </a:lnTo>
                <a:lnTo>
                  <a:pt x="2160707" y="792760"/>
                </a:lnTo>
                <a:lnTo>
                  <a:pt x="2152335" y="780744"/>
                </a:lnTo>
                <a:lnTo>
                  <a:pt x="2141930" y="756157"/>
                </a:lnTo>
                <a:lnTo>
                  <a:pt x="2119684" y="707109"/>
                </a:lnTo>
                <a:lnTo>
                  <a:pt x="2096261" y="658165"/>
                </a:lnTo>
                <a:lnTo>
                  <a:pt x="2072604" y="621989"/>
                </a:lnTo>
                <a:lnTo>
                  <a:pt x="2046337" y="573293"/>
                </a:lnTo>
                <a:lnTo>
                  <a:pt x="2019896" y="537361"/>
                </a:lnTo>
                <a:lnTo>
                  <a:pt x="1990284" y="488958"/>
                </a:lnTo>
                <a:lnTo>
                  <a:pt x="1959995" y="453362"/>
                </a:lnTo>
                <a:lnTo>
                  <a:pt x="1928201" y="417898"/>
                </a:lnTo>
                <a:lnTo>
                  <a:pt x="1910747" y="393928"/>
                </a:lnTo>
                <a:lnTo>
                  <a:pt x="1893838" y="382659"/>
                </a:lnTo>
                <a:lnTo>
                  <a:pt x="1858325" y="347521"/>
                </a:lnTo>
                <a:lnTo>
                  <a:pt x="1841689" y="323479"/>
                </a:lnTo>
                <a:lnTo>
                  <a:pt x="1826291" y="312078"/>
                </a:lnTo>
                <a:lnTo>
                  <a:pt x="1810525" y="300709"/>
                </a:lnTo>
                <a:lnTo>
                  <a:pt x="1792786" y="276764"/>
                </a:lnTo>
                <a:lnTo>
                  <a:pt x="1754964" y="254576"/>
                </a:lnTo>
                <a:lnTo>
                  <a:pt x="1713417" y="219966"/>
                </a:lnTo>
                <a:lnTo>
                  <a:pt x="1671172" y="198165"/>
                </a:lnTo>
                <a:lnTo>
                  <a:pt x="1627935" y="176451"/>
                </a:lnTo>
                <a:lnTo>
                  <a:pt x="1606758" y="165555"/>
                </a:lnTo>
                <a:lnTo>
                  <a:pt x="1544555" y="132752"/>
                </a:lnTo>
                <a:lnTo>
                  <a:pt x="1523528" y="121843"/>
                </a:lnTo>
                <a:lnTo>
                  <a:pt x="1501937" y="110984"/>
                </a:lnTo>
                <a:lnTo>
                  <a:pt x="1479640" y="100186"/>
                </a:lnTo>
                <a:lnTo>
                  <a:pt x="1457600" y="102114"/>
                </a:lnTo>
                <a:lnTo>
                  <a:pt x="1410775" y="80714"/>
                </a:lnTo>
                <a:lnTo>
                  <a:pt x="1388702" y="82645"/>
                </a:lnTo>
                <a:lnTo>
                  <a:pt x="1365738" y="71906"/>
                </a:lnTo>
                <a:lnTo>
                  <a:pt x="1318686" y="50526"/>
                </a:lnTo>
                <a:lnTo>
                  <a:pt x="1295826" y="52526"/>
                </a:lnTo>
                <a:lnTo>
                  <a:pt x="1271166" y="41935"/>
                </a:lnTo>
                <a:lnTo>
                  <a:pt x="1221860" y="46249"/>
                </a:lnTo>
                <a:lnTo>
                  <a:pt x="1195815" y="35779"/>
                </a:lnTo>
                <a:lnTo>
                  <a:pt x="1044032" y="49059"/>
                </a:lnTo>
                <a:lnTo>
                  <a:pt x="1018225" y="38568"/>
                </a:lnTo>
                <a:lnTo>
                  <a:pt x="1269730" y="16563"/>
                </a:lnTo>
                <a:lnTo>
                  <a:pt x="1367686" y="33490"/>
                </a:lnTo>
                <a:lnTo>
                  <a:pt x="1414916" y="54855"/>
                </a:lnTo>
                <a:lnTo>
                  <a:pt x="1507496" y="72252"/>
                </a:lnTo>
                <a:lnTo>
                  <a:pt x="1552042" y="93851"/>
                </a:lnTo>
                <a:lnTo>
                  <a:pt x="1615535" y="126542"/>
                </a:lnTo>
                <a:lnTo>
                  <a:pt x="1638231" y="150053"/>
                </a:lnTo>
                <a:lnTo>
                  <a:pt x="1681359" y="171776"/>
                </a:lnTo>
                <a:lnTo>
                  <a:pt x="1702391" y="182685"/>
                </a:lnTo>
                <a:lnTo>
                  <a:pt x="1722998" y="193630"/>
                </a:lnTo>
                <a:lnTo>
                  <a:pt x="1765420" y="215416"/>
                </a:lnTo>
                <a:lnTo>
                  <a:pt x="1787209" y="239006"/>
                </a:lnTo>
                <a:lnTo>
                  <a:pt x="1807203" y="250006"/>
                </a:lnTo>
                <a:lnTo>
                  <a:pt x="1825082" y="261190"/>
                </a:lnTo>
                <a:lnTo>
                  <a:pt x="1842971" y="285122"/>
                </a:lnTo>
                <a:lnTo>
                  <a:pt x="1876541" y="320430"/>
                </a:lnTo>
                <a:lnTo>
                  <a:pt x="1911459" y="355621"/>
                </a:lnTo>
                <a:lnTo>
                  <a:pt x="1945762" y="390865"/>
                </a:lnTo>
                <a:lnTo>
                  <a:pt x="1979134" y="426191"/>
                </a:lnTo>
                <a:lnTo>
                  <a:pt x="2011259" y="461625"/>
                </a:lnTo>
                <a:lnTo>
                  <a:pt x="2043216" y="509823"/>
                </a:lnTo>
                <a:lnTo>
                  <a:pt x="2071244" y="545617"/>
                </a:lnTo>
                <a:lnTo>
                  <a:pt x="2098328" y="594241"/>
                </a:lnTo>
                <a:lnTo>
                  <a:pt x="2124129" y="642978"/>
                </a:lnTo>
                <a:lnTo>
                  <a:pt x="2136033" y="667433"/>
                </a:lnTo>
                <a:lnTo>
                  <a:pt x="2147374" y="691938"/>
                </a:lnTo>
                <a:lnTo>
                  <a:pt x="2157256" y="703822"/>
                </a:lnTo>
                <a:lnTo>
                  <a:pt x="2168101" y="728370"/>
                </a:lnTo>
                <a:lnTo>
                  <a:pt x="2179148" y="752901"/>
                </a:lnTo>
                <a:lnTo>
                  <a:pt x="2189401" y="777501"/>
                </a:lnTo>
                <a:lnTo>
                  <a:pt x="2205377" y="827097"/>
                </a:lnTo>
                <a:lnTo>
                  <a:pt x="2216687" y="877101"/>
                </a:lnTo>
                <a:lnTo>
                  <a:pt x="2227302" y="927167"/>
                </a:lnTo>
                <a:lnTo>
                  <a:pt x="2237007" y="977312"/>
                </a:lnTo>
                <a:lnTo>
                  <a:pt x="2245586" y="1027555"/>
                </a:lnTo>
                <a:lnTo>
                  <a:pt x="2252124" y="1090726"/>
                </a:lnTo>
                <a:lnTo>
                  <a:pt x="2253131" y="1103386"/>
                </a:lnTo>
                <a:lnTo>
                  <a:pt x="2255690" y="1128659"/>
                </a:lnTo>
                <a:lnTo>
                  <a:pt x="2259896" y="1153788"/>
                </a:lnTo>
                <a:lnTo>
                  <a:pt x="2265171" y="1178824"/>
                </a:lnTo>
                <a:lnTo>
                  <a:pt x="2270910" y="1216567"/>
                </a:lnTo>
                <a:lnTo>
                  <a:pt x="2273188" y="1241865"/>
                </a:lnTo>
                <a:lnTo>
                  <a:pt x="2268348" y="1255037"/>
                </a:lnTo>
                <a:close/>
              </a:path>
              <a:path extrusionOk="0" h="1560829" w="2273300">
                <a:moveTo>
                  <a:pt x="677273" y="132142"/>
                </a:moveTo>
                <a:lnTo>
                  <a:pt x="556071" y="142746"/>
                </a:lnTo>
                <a:lnTo>
                  <a:pt x="575495" y="128298"/>
                </a:lnTo>
                <a:lnTo>
                  <a:pt x="596429" y="126467"/>
                </a:lnTo>
                <a:lnTo>
                  <a:pt x="618076" y="111824"/>
                </a:lnTo>
                <a:lnTo>
                  <a:pt x="639799" y="109924"/>
                </a:lnTo>
                <a:lnTo>
                  <a:pt x="679652" y="80940"/>
                </a:lnTo>
                <a:lnTo>
                  <a:pt x="773538" y="72725"/>
                </a:lnTo>
                <a:lnTo>
                  <a:pt x="753024" y="87269"/>
                </a:lnTo>
                <a:lnTo>
                  <a:pt x="732780" y="89040"/>
                </a:lnTo>
                <a:lnTo>
                  <a:pt x="677273" y="132142"/>
                </a:lnTo>
                <a:close/>
              </a:path>
              <a:path extrusionOk="0" h="1560829" w="2273300">
                <a:moveTo>
                  <a:pt x="98094" y="1559656"/>
                </a:moveTo>
                <a:lnTo>
                  <a:pt x="86109" y="1560705"/>
                </a:lnTo>
                <a:lnTo>
                  <a:pt x="77094" y="1548745"/>
                </a:lnTo>
                <a:lnTo>
                  <a:pt x="68276" y="1524019"/>
                </a:lnTo>
                <a:lnTo>
                  <a:pt x="58429" y="1499384"/>
                </a:lnTo>
                <a:lnTo>
                  <a:pt x="41150" y="1462650"/>
                </a:lnTo>
                <a:lnTo>
                  <a:pt x="29805" y="1412649"/>
                </a:lnTo>
                <a:lnTo>
                  <a:pt x="23603" y="1362197"/>
                </a:lnTo>
                <a:lnTo>
                  <a:pt x="20285" y="1336990"/>
                </a:lnTo>
                <a:lnTo>
                  <a:pt x="16429" y="1311831"/>
                </a:lnTo>
                <a:lnTo>
                  <a:pt x="12471" y="1286680"/>
                </a:lnTo>
                <a:lnTo>
                  <a:pt x="8845" y="1261500"/>
                </a:lnTo>
                <a:lnTo>
                  <a:pt x="2473" y="1198315"/>
                </a:lnTo>
                <a:lnTo>
                  <a:pt x="0" y="1147538"/>
                </a:lnTo>
                <a:lnTo>
                  <a:pt x="647" y="1096487"/>
                </a:lnTo>
                <a:lnTo>
                  <a:pt x="4743" y="1045134"/>
                </a:lnTo>
                <a:lnTo>
                  <a:pt x="7996" y="1019353"/>
                </a:lnTo>
                <a:lnTo>
                  <a:pt x="11381" y="993559"/>
                </a:lnTo>
                <a:lnTo>
                  <a:pt x="14815" y="967762"/>
                </a:lnTo>
                <a:lnTo>
                  <a:pt x="18215" y="941968"/>
                </a:lnTo>
                <a:lnTo>
                  <a:pt x="21850" y="916152"/>
                </a:lnTo>
                <a:lnTo>
                  <a:pt x="26216" y="890273"/>
                </a:lnTo>
                <a:lnTo>
                  <a:pt x="35646" y="838454"/>
                </a:lnTo>
                <a:lnTo>
                  <a:pt x="47333" y="799186"/>
                </a:lnTo>
                <a:lnTo>
                  <a:pt x="61317" y="746969"/>
                </a:lnTo>
                <a:lnTo>
                  <a:pt x="78620" y="694461"/>
                </a:lnTo>
                <a:lnTo>
                  <a:pt x="100267" y="654321"/>
                </a:lnTo>
                <a:lnTo>
                  <a:pt x="111738" y="640569"/>
                </a:lnTo>
                <a:lnTo>
                  <a:pt x="123431" y="614049"/>
                </a:lnTo>
                <a:lnTo>
                  <a:pt x="136758" y="600134"/>
                </a:lnTo>
                <a:lnTo>
                  <a:pt x="149811" y="586244"/>
                </a:lnTo>
                <a:lnTo>
                  <a:pt x="162336" y="559651"/>
                </a:lnTo>
                <a:lnTo>
                  <a:pt x="175650" y="545737"/>
                </a:lnTo>
                <a:lnTo>
                  <a:pt x="187993" y="519161"/>
                </a:lnTo>
                <a:lnTo>
                  <a:pt x="202028" y="505184"/>
                </a:lnTo>
                <a:lnTo>
                  <a:pt x="215224" y="478532"/>
                </a:lnTo>
                <a:lnTo>
                  <a:pt x="228962" y="464582"/>
                </a:lnTo>
                <a:lnTo>
                  <a:pt x="241226" y="438012"/>
                </a:lnTo>
                <a:lnTo>
                  <a:pt x="254427" y="424108"/>
                </a:lnTo>
                <a:lnTo>
                  <a:pt x="266764" y="397532"/>
                </a:lnTo>
                <a:lnTo>
                  <a:pt x="281254" y="383516"/>
                </a:lnTo>
                <a:lnTo>
                  <a:pt x="296801" y="369407"/>
                </a:lnTo>
                <a:lnTo>
                  <a:pt x="312308" y="342553"/>
                </a:lnTo>
                <a:lnTo>
                  <a:pt x="347456" y="313981"/>
                </a:lnTo>
                <a:lnTo>
                  <a:pt x="384462" y="285246"/>
                </a:lnTo>
                <a:lnTo>
                  <a:pt x="443940" y="241797"/>
                </a:lnTo>
                <a:lnTo>
                  <a:pt x="462601" y="227415"/>
                </a:lnTo>
                <a:lnTo>
                  <a:pt x="477497" y="213364"/>
                </a:lnTo>
                <a:lnTo>
                  <a:pt x="491378" y="199401"/>
                </a:lnTo>
                <a:lnTo>
                  <a:pt x="504194" y="172782"/>
                </a:lnTo>
                <a:lnTo>
                  <a:pt x="519217" y="158719"/>
                </a:lnTo>
                <a:lnTo>
                  <a:pt x="536417" y="144466"/>
                </a:lnTo>
                <a:lnTo>
                  <a:pt x="657376" y="133883"/>
                </a:lnTo>
                <a:lnTo>
                  <a:pt x="638025" y="148324"/>
                </a:lnTo>
                <a:lnTo>
                  <a:pt x="616755" y="150185"/>
                </a:lnTo>
                <a:lnTo>
                  <a:pt x="596699" y="164689"/>
                </a:lnTo>
                <a:lnTo>
                  <a:pt x="556702" y="180937"/>
                </a:lnTo>
                <a:lnTo>
                  <a:pt x="525403" y="209172"/>
                </a:lnTo>
                <a:lnTo>
                  <a:pt x="499058" y="236974"/>
                </a:lnTo>
                <a:lnTo>
                  <a:pt x="484887" y="250963"/>
                </a:lnTo>
                <a:lnTo>
                  <a:pt x="467445" y="265237"/>
                </a:lnTo>
                <a:lnTo>
                  <a:pt x="449001" y="279599"/>
                </a:lnTo>
                <a:lnTo>
                  <a:pt x="392837" y="322759"/>
                </a:lnTo>
                <a:lnTo>
                  <a:pt x="374741" y="337091"/>
                </a:lnTo>
                <a:lnTo>
                  <a:pt x="357188" y="351375"/>
                </a:lnTo>
                <a:lnTo>
                  <a:pt x="339966" y="365630"/>
                </a:lnTo>
                <a:lnTo>
                  <a:pt x="323510" y="379819"/>
                </a:lnTo>
                <a:lnTo>
                  <a:pt x="309128" y="406574"/>
                </a:lnTo>
                <a:lnTo>
                  <a:pt x="294719" y="420583"/>
                </a:lnTo>
                <a:lnTo>
                  <a:pt x="281500" y="434488"/>
                </a:lnTo>
                <a:lnTo>
                  <a:pt x="257159" y="474863"/>
                </a:lnTo>
                <a:lnTo>
                  <a:pt x="231905" y="515319"/>
                </a:lnTo>
                <a:lnTo>
                  <a:pt x="206378" y="555798"/>
                </a:lnTo>
                <a:lnTo>
                  <a:pt x="181216" y="596245"/>
                </a:lnTo>
                <a:lnTo>
                  <a:pt x="168744" y="610084"/>
                </a:lnTo>
                <a:lnTo>
                  <a:pt x="155689" y="623975"/>
                </a:lnTo>
                <a:lnTo>
                  <a:pt x="144043" y="650491"/>
                </a:lnTo>
                <a:lnTo>
                  <a:pt x="132478" y="664251"/>
                </a:lnTo>
                <a:lnTo>
                  <a:pt x="122253" y="690643"/>
                </a:lnTo>
                <a:lnTo>
                  <a:pt x="111786" y="704307"/>
                </a:lnTo>
                <a:lnTo>
                  <a:pt x="103076" y="730566"/>
                </a:lnTo>
                <a:lnTo>
                  <a:pt x="94800" y="756788"/>
                </a:lnTo>
                <a:lnTo>
                  <a:pt x="85618" y="770339"/>
                </a:lnTo>
                <a:lnTo>
                  <a:pt x="79025" y="796413"/>
                </a:lnTo>
                <a:lnTo>
                  <a:pt x="73542" y="822390"/>
                </a:lnTo>
                <a:lnTo>
                  <a:pt x="68798" y="848302"/>
                </a:lnTo>
                <a:lnTo>
                  <a:pt x="64261" y="874196"/>
                </a:lnTo>
                <a:lnTo>
                  <a:pt x="59686" y="900093"/>
                </a:lnTo>
                <a:lnTo>
                  <a:pt x="55451" y="925961"/>
                </a:lnTo>
                <a:lnTo>
                  <a:pt x="51929" y="951766"/>
                </a:lnTo>
                <a:lnTo>
                  <a:pt x="44242" y="990684"/>
                </a:lnTo>
                <a:lnTo>
                  <a:pt x="38093" y="1042216"/>
                </a:lnTo>
                <a:lnTo>
                  <a:pt x="34039" y="1093565"/>
                </a:lnTo>
                <a:lnTo>
                  <a:pt x="33742" y="1144585"/>
                </a:lnTo>
                <a:lnTo>
                  <a:pt x="34870" y="1169984"/>
                </a:lnTo>
                <a:lnTo>
                  <a:pt x="38178" y="1220688"/>
                </a:lnTo>
                <a:lnTo>
                  <a:pt x="44415" y="1271137"/>
                </a:lnTo>
                <a:lnTo>
                  <a:pt x="48357" y="1296289"/>
                </a:lnTo>
                <a:lnTo>
                  <a:pt x="52235" y="1321447"/>
                </a:lnTo>
                <a:lnTo>
                  <a:pt x="55590" y="1346650"/>
                </a:lnTo>
                <a:lnTo>
                  <a:pt x="58359" y="1371905"/>
                </a:lnTo>
                <a:lnTo>
                  <a:pt x="61485" y="1397128"/>
                </a:lnTo>
                <a:lnTo>
                  <a:pt x="65927" y="1422237"/>
                </a:lnTo>
                <a:lnTo>
                  <a:pt x="72646" y="1447146"/>
                </a:lnTo>
                <a:lnTo>
                  <a:pt x="81240" y="1471891"/>
                </a:lnTo>
                <a:lnTo>
                  <a:pt x="99399" y="1508548"/>
                </a:lnTo>
                <a:lnTo>
                  <a:pt x="108033" y="1533289"/>
                </a:lnTo>
                <a:lnTo>
                  <a:pt x="107037" y="1546125"/>
                </a:lnTo>
                <a:lnTo>
                  <a:pt x="98094" y="1559656"/>
                </a:lnTo>
                <a:close/>
              </a:path>
              <a:path extrusionOk="0" h="1560829" w="2273300">
                <a:moveTo>
                  <a:pt x="1226814" y="390025"/>
                </a:moveTo>
                <a:lnTo>
                  <a:pt x="1141042" y="397530"/>
                </a:lnTo>
                <a:lnTo>
                  <a:pt x="1157146" y="383372"/>
                </a:lnTo>
                <a:lnTo>
                  <a:pt x="1208819" y="378851"/>
                </a:lnTo>
                <a:lnTo>
                  <a:pt x="1226814" y="390025"/>
                </a:lnTo>
                <a:close/>
              </a:path>
              <a:path extrusionOk="0" h="1560829" w="2273300">
                <a:moveTo>
                  <a:pt x="1933596" y="1297074"/>
                </a:moveTo>
                <a:lnTo>
                  <a:pt x="1911572" y="1299001"/>
                </a:lnTo>
                <a:lnTo>
                  <a:pt x="1907343" y="1286622"/>
                </a:lnTo>
                <a:lnTo>
                  <a:pt x="1907552" y="1261107"/>
                </a:lnTo>
                <a:lnTo>
                  <a:pt x="1908361" y="1248288"/>
                </a:lnTo>
                <a:lnTo>
                  <a:pt x="1908712" y="1235509"/>
                </a:lnTo>
                <a:lnTo>
                  <a:pt x="1907546" y="1210114"/>
                </a:lnTo>
                <a:lnTo>
                  <a:pt x="1906562" y="1184703"/>
                </a:lnTo>
                <a:lnTo>
                  <a:pt x="1903446" y="1146730"/>
                </a:lnTo>
                <a:lnTo>
                  <a:pt x="1899209" y="1108855"/>
                </a:lnTo>
                <a:lnTo>
                  <a:pt x="1886742" y="1046203"/>
                </a:lnTo>
                <a:lnTo>
                  <a:pt x="1875678" y="1008926"/>
                </a:lnTo>
                <a:lnTo>
                  <a:pt x="1864037" y="984447"/>
                </a:lnTo>
                <a:lnTo>
                  <a:pt x="1850864" y="947354"/>
                </a:lnTo>
                <a:lnTo>
                  <a:pt x="1840613" y="910005"/>
                </a:lnTo>
                <a:lnTo>
                  <a:pt x="1833217" y="885155"/>
                </a:lnTo>
                <a:lnTo>
                  <a:pt x="1823961" y="847720"/>
                </a:lnTo>
                <a:lnTo>
                  <a:pt x="1812555" y="823221"/>
                </a:lnTo>
                <a:lnTo>
                  <a:pt x="1796832" y="799099"/>
                </a:lnTo>
                <a:lnTo>
                  <a:pt x="1778411" y="775214"/>
                </a:lnTo>
                <a:lnTo>
                  <a:pt x="1759015" y="751414"/>
                </a:lnTo>
                <a:lnTo>
                  <a:pt x="1739262" y="714897"/>
                </a:lnTo>
                <a:lnTo>
                  <a:pt x="1700675" y="667279"/>
                </a:lnTo>
                <a:lnTo>
                  <a:pt x="1656685" y="620133"/>
                </a:lnTo>
                <a:lnTo>
                  <a:pt x="1607603" y="573434"/>
                </a:lnTo>
                <a:lnTo>
                  <a:pt x="1557901" y="539537"/>
                </a:lnTo>
                <a:lnTo>
                  <a:pt x="1532490" y="516263"/>
                </a:lnTo>
                <a:lnTo>
                  <a:pt x="1506238" y="493063"/>
                </a:lnTo>
                <a:lnTo>
                  <a:pt x="1479199" y="482680"/>
                </a:lnTo>
                <a:lnTo>
                  <a:pt x="1449211" y="472555"/>
                </a:lnTo>
                <a:lnTo>
                  <a:pt x="1320530" y="432820"/>
                </a:lnTo>
                <a:lnTo>
                  <a:pt x="1286819" y="435769"/>
                </a:lnTo>
                <a:lnTo>
                  <a:pt x="1268904" y="424588"/>
                </a:lnTo>
                <a:lnTo>
                  <a:pt x="1235859" y="427479"/>
                </a:lnTo>
                <a:lnTo>
                  <a:pt x="1218267" y="416270"/>
                </a:lnTo>
                <a:lnTo>
                  <a:pt x="901372" y="443996"/>
                </a:lnTo>
                <a:lnTo>
                  <a:pt x="916527" y="429922"/>
                </a:lnTo>
                <a:lnTo>
                  <a:pt x="933054" y="428476"/>
                </a:lnTo>
                <a:lnTo>
                  <a:pt x="948628" y="414365"/>
                </a:lnTo>
                <a:lnTo>
                  <a:pt x="1260123" y="387111"/>
                </a:lnTo>
                <a:lnTo>
                  <a:pt x="1400078" y="425860"/>
                </a:lnTo>
                <a:lnTo>
                  <a:pt x="1432457" y="435776"/>
                </a:lnTo>
                <a:lnTo>
                  <a:pt x="1463479" y="433061"/>
                </a:lnTo>
                <a:lnTo>
                  <a:pt x="1495641" y="455744"/>
                </a:lnTo>
                <a:lnTo>
                  <a:pt x="1524796" y="465942"/>
                </a:lnTo>
                <a:lnTo>
                  <a:pt x="1552623" y="489004"/>
                </a:lnTo>
                <a:lnTo>
                  <a:pt x="1579326" y="512165"/>
                </a:lnTo>
                <a:lnTo>
                  <a:pt x="1604308" y="522728"/>
                </a:lnTo>
                <a:lnTo>
                  <a:pt x="1630296" y="545951"/>
                </a:lnTo>
                <a:lnTo>
                  <a:pt x="1656572" y="569149"/>
                </a:lnTo>
                <a:lnTo>
                  <a:pt x="1681474" y="592467"/>
                </a:lnTo>
                <a:lnTo>
                  <a:pt x="1704862" y="615918"/>
                </a:lnTo>
                <a:lnTo>
                  <a:pt x="1727705" y="652165"/>
                </a:lnTo>
                <a:lnTo>
                  <a:pt x="1747865" y="675898"/>
                </a:lnTo>
                <a:lnTo>
                  <a:pt x="1786980" y="723470"/>
                </a:lnTo>
                <a:lnTo>
                  <a:pt x="1817514" y="771793"/>
                </a:lnTo>
                <a:lnTo>
                  <a:pt x="1826586" y="783747"/>
                </a:lnTo>
                <a:lnTo>
                  <a:pt x="1835013" y="795759"/>
                </a:lnTo>
                <a:lnTo>
                  <a:pt x="1842622" y="807841"/>
                </a:lnTo>
                <a:lnTo>
                  <a:pt x="1849092" y="820024"/>
                </a:lnTo>
                <a:lnTo>
                  <a:pt x="1855451" y="844964"/>
                </a:lnTo>
                <a:lnTo>
                  <a:pt x="1859834" y="857330"/>
                </a:lnTo>
                <a:lnTo>
                  <a:pt x="1863695" y="869740"/>
                </a:lnTo>
                <a:lnTo>
                  <a:pt x="1868744" y="894795"/>
                </a:lnTo>
                <a:lnTo>
                  <a:pt x="1872980" y="907173"/>
                </a:lnTo>
                <a:lnTo>
                  <a:pt x="1877741" y="919505"/>
                </a:lnTo>
                <a:lnTo>
                  <a:pt x="1884369" y="944423"/>
                </a:lnTo>
                <a:lnTo>
                  <a:pt x="1890605" y="956625"/>
                </a:lnTo>
                <a:lnTo>
                  <a:pt x="1896982" y="968816"/>
                </a:lnTo>
                <a:lnTo>
                  <a:pt x="1904335" y="993670"/>
                </a:lnTo>
                <a:lnTo>
                  <a:pt x="1910176" y="1005907"/>
                </a:lnTo>
                <a:lnTo>
                  <a:pt x="1920684" y="1043233"/>
                </a:lnTo>
                <a:lnTo>
                  <a:pt x="1932398" y="1105951"/>
                </a:lnTo>
                <a:lnTo>
                  <a:pt x="1936365" y="1143849"/>
                </a:lnTo>
                <a:lnTo>
                  <a:pt x="1939454" y="1181825"/>
                </a:lnTo>
                <a:lnTo>
                  <a:pt x="1941379" y="1219902"/>
                </a:lnTo>
                <a:lnTo>
                  <a:pt x="1941830" y="1258108"/>
                </a:lnTo>
                <a:lnTo>
                  <a:pt x="1939390" y="1283819"/>
                </a:lnTo>
                <a:lnTo>
                  <a:pt x="1933596" y="1297074"/>
                </a:lnTo>
                <a:close/>
              </a:path>
              <a:path extrusionOk="0" h="1560829" w="2273300">
                <a:moveTo>
                  <a:pt x="969198" y="450810"/>
                </a:moveTo>
                <a:lnTo>
                  <a:pt x="870053" y="459485"/>
                </a:lnTo>
                <a:lnTo>
                  <a:pt x="885119" y="445418"/>
                </a:lnTo>
                <a:lnTo>
                  <a:pt x="983875" y="436778"/>
                </a:lnTo>
                <a:lnTo>
                  <a:pt x="969198" y="450810"/>
                </a:lnTo>
                <a:close/>
              </a:path>
              <a:path extrusionOk="0" h="1560829" w="2273300">
                <a:moveTo>
                  <a:pt x="1101909" y="439199"/>
                </a:moveTo>
                <a:lnTo>
                  <a:pt x="1085106" y="440669"/>
                </a:lnTo>
                <a:lnTo>
                  <a:pt x="1067198" y="429488"/>
                </a:lnTo>
                <a:lnTo>
                  <a:pt x="1117682" y="425071"/>
                </a:lnTo>
                <a:lnTo>
                  <a:pt x="1101909" y="439199"/>
                </a:lnTo>
                <a:close/>
              </a:path>
              <a:path extrusionOk="0" h="1560829" w="2273300">
                <a:moveTo>
                  <a:pt x="416055" y="1493591"/>
                </a:moveTo>
                <a:lnTo>
                  <a:pt x="393206" y="1495590"/>
                </a:lnTo>
                <a:lnTo>
                  <a:pt x="387616" y="1483331"/>
                </a:lnTo>
                <a:lnTo>
                  <a:pt x="387472" y="1470595"/>
                </a:lnTo>
                <a:lnTo>
                  <a:pt x="387282" y="1457863"/>
                </a:lnTo>
                <a:lnTo>
                  <a:pt x="386025" y="1432476"/>
                </a:lnTo>
                <a:lnTo>
                  <a:pt x="386002" y="1419729"/>
                </a:lnTo>
                <a:lnTo>
                  <a:pt x="386061" y="1381479"/>
                </a:lnTo>
                <a:lnTo>
                  <a:pt x="387567" y="1343101"/>
                </a:lnTo>
                <a:lnTo>
                  <a:pt x="390091" y="1304635"/>
                </a:lnTo>
                <a:lnTo>
                  <a:pt x="393205" y="1266117"/>
                </a:lnTo>
                <a:lnTo>
                  <a:pt x="397760" y="1240221"/>
                </a:lnTo>
                <a:lnTo>
                  <a:pt x="401607" y="1201639"/>
                </a:lnTo>
                <a:lnTo>
                  <a:pt x="406088" y="1163002"/>
                </a:lnTo>
                <a:lnTo>
                  <a:pt x="411436" y="1124288"/>
                </a:lnTo>
                <a:lnTo>
                  <a:pt x="419084" y="1072625"/>
                </a:lnTo>
                <a:lnTo>
                  <a:pt x="429094" y="1033504"/>
                </a:lnTo>
                <a:lnTo>
                  <a:pt x="439529" y="981597"/>
                </a:lnTo>
                <a:lnTo>
                  <a:pt x="452880" y="942183"/>
                </a:lnTo>
                <a:lnTo>
                  <a:pt x="467208" y="889935"/>
                </a:lnTo>
                <a:lnTo>
                  <a:pt x="485004" y="850133"/>
                </a:lnTo>
                <a:lnTo>
                  <a:pt x="499992" y="823324"/>
                </a:lnTo>
                <a:lnTo>
                  <a:pt x="516540" y="796379"/>
                </a:lnTo>
                <a:lnTo>
                  <a:pt x="534456" y="769315"/>
                </a:lnTo>
                <a:lnTo>
                  <a:pt x="552443" y="729496"/>
                </a:lnTo>
                <a:lnTo>
                  <a:pt x="590630" y="675160"/>
                </a:lnTo>
                <a:lnTo>
                  <a:pt x="610757" y="647902"/>
                </a:lnTo>
                <a:lnTo>
                  <a:pt x="633805" y="633137"/>
                </a:lnTo>
                <a:lnTo>
                  <a:pt x="657884" y="605533"/>
                </a:lnTo>
                <a:lnTo>
                  <a:pt x="683367" y="577807"/>
                </a:lnTo>
                <a:lnTo>
                  <a:pt x="710651" y="562671"/>
                </a:lnTo>
                <a:lnTo>
                  <a:pt x="736813" y="534885"/>
                </a:lnTo>
                <a:lnTo>
                  <a:pt x="765209" y="519652"/>
                </a:lnTo>
                <a:lnTo>
                  <a:pt x="793350" y="491693"/>
                </a:lnTo>
                <a:lnTo>
                  <a:pt x="854035" y="460886"/>
                </a:lnTo>
                <a:lnTo>
                  <a:pt x="953620" y="452173"/>
                </a:lnTo>
                <a:lnTo>
                  <a:pt x="939300" y="466175"/>
                </a:lnTo>
                <a:lnTo>
                  <a:pt x="923971" y="467516"/>
                </a:lnTo>
                <a:lnTo>
                  <a:pt x="862111" y="498425"/>
                </a:lnTo>
                <a:lnTo>
                  <a:pt x="802395" y="529147"/>
                </a:lnTo>
                <a:lnTo>
                  <a:pt x="776694" y="556893"/>
                </a:lnTo>
                <a:lnTo>
                  <a:pt x="725202" y="586895"/>
                </a:lnTo>
                <a:lnTo>
                  <a:pt x="700820" y="614525"/>
                </a:lnTo>
                <a:lnTo>
                  <a:pt x="675439" y="629495"/>
                </a:lnTo>
                <a:lnTo>
                  <a:pt x="653145" y="656942"/>
                </a:lnTo>
                <a:lnTo>
                  <a:pt x="612883" y="711459"/>
                </a:lnTo>
                <a:lnTo>
                  <a:pt x="575349" y="765737"/>
                </a:lnTo>
                <a:lnTo>
                  <a:pt x="540316" y="819796"/>
                </a:lnTo>
                <a:lnTo>
                  <a:pt x="510967" y="873358"/>
                </a:lnTo>
                <a:lnTo>
                  <a:pt x="499511" y="912606"/>
                </a:lnTo>
                <a:lnTo>
                  <a:pt x="488295" y="939084"/>
                </a:lnTo>
                <a:lnTo>
                  <a:pt x="478129" y="965471"/>
                </a:lnTo>
                <a:lnTo>
                  <a:pt x="470265" y="1004404"/>
                </a:lnTo>
                <a:lnTo>
                  <a:pt x="462150" y="1030611"/>
                </a:lnTo>
                <a:lnTo>
                  <a:pt x="455657" y="1069425"/>
                </a:lnTo>
                <a:lnTo>
                  <a:pt x="449491" y="1108210"/>
                </a:lnTo>
                <a:lnTo>
                  <a:pt x="442991" y="1134276"/>
                </a:lnTo>
                <a:lnTo>
                  <a:pt x="438330" y="1172929"/>
                </a:lnTo>
                <a:lnTo>
                  <a:pt x="433255" y="1198870"/>
                </a:lnTo>
                <a:lnTo>
                  <a:pt x="429474" y="1237447"/>
                </a:lnTo>
                <a:lnTo>
                  <a:pt x="426083" y="1275989"/>
                </a:lnTo>
                <a:lnTo>
                  <a:pt x="423148" y="1314491"/>
                </a:lnTo>
                <a:lnTo>
                  <a:pt x="420733" y="1352948"/>
                </a:lnTo>
                <a:lnTo>
                  <a:pt x="418704" y="1378623"/>
                </a:lnTo>
                <a:lnTo>
                  <a:pt x="419209" y="1416824"/>
                </a:lnTo>
                <a:lnTo>
                  <a:pt x="420505" y="1454956"/>
                </a:lnTo>
                <a:lnTo>
                  <a:pt x="420850" y="1480423"/>
                </a:lnTo>
                <a:lnTo>
                  <a:pt x="416055" y="1493591"/>
                </a:lnTo>
                <a:close/>
              </a:path>
              <a:path extrusionOk="0" h="1560829" w="2273300">
                <a:moveTo>
                  <a:pt x="1123861" y="857980"/>
                </a:moveTo>
                <a:lnTo>
                  <a:pt x="1002966" y="868557"/>
                </a:lnTo>
                <a:lnTo>
                  <a:pt x="1120690" y="820011"/>
                </a:lnTo>
                <a:lnTo>
                  <a:pt x="1284253" y="805701"/>
                </a:lnTo>
                <a:lnTo>
                  <a:pt x="1324792" y="827651"/>
                </a:lnTo>
                <a:lnTo>
                  <a:pt x="1162391" y="841860"/>
                </a:lnTo>
                <a:lnTo>
                  <a:pt x="1123861" y="857980"/>
                </a:lnTo>
                <a:close/>
              </a:path>
              <a:path extrusionOk="0" h="1560829" w="2273300">
                <a:moveTo>
                  <a:pt x="1650100" y="1360123"/>
                </a:moveTo>
                <a:lnTo>
                  <a:pt x="1627787" y="1362076"/>
                </a:lnTo>
                <a:lnTo>
                  <a:pt x="1621550" y="1349873"/>
                </a:lnTo>
                <a:lnTo>
                  <a:pt x="1618941" y="1350101"/>
                </a:lnTo>
                <a:lnTo>
                  <a:pt x="1608662" y="1300006"/>
                </a:lnTo>
                <a:lnTo>
                  <a:pt x="1599228" y="1262586"/>
                </a:lnTo>
                <a:lnTo>
                  <a:pt x="1588739" y="1225259"/>
                </a:lnTo>
                <a:lnTo>
                  <a:pt x="1575294" y="1175441"/>
                </a:lnTo>
                <a:lnTo>
                  <a:pt x="1561136" y="1138434"/>
                </a:lnTo>
                <a:lnTo>
                  <a:pt x="1545090" y="1101592"/>
                </a:lnTo>
                <a:lnTo>
                  <a:pt x="1527024" y="1064927"/>
                </a:lnTo>
                <a:lnTo>
                  <a:pt x="1506809" y="1028451"/>
                </a:lnTo>
                <a:lnTo>
                  <a:pt x="1486138" y="992014"/>
                </a:lnTo>
                <a:lnTo>
                  <a:pt x="1462733" y="955816"/>
                </a:lnTo>
                <a:lnTo>
                  <a:pt x="1409025" y="909521"/>
                </a:lnTo>
                <a:lnTo>
                  <a:pt x="1349357" y="863747"/>
                </a:lnTo>
                <a:lnTo>
                  <a:pt x="1283222" y="844037"/>
                </a:lnTo>
                <a:lnTo>
                  <a:pt x="1243005" y="834807"/>
                </a:lnTo>
                <a:lnTo>
                  <a:pt x="1324792" y="827651"/>
                </a:lnTo>
                <a:lnTo>
                  <a:pt x="1392528" y="859970"/>
                </a:lnTo>
                <a:lnTo>
                  <a:pt x="1423673" y="882742"/>
                </a:lnTo>
                <a:lnTo>
                  <a:pt x="1480547" y="928760"/>
                </a:lnTo>
                <a:lnTo>
                  <a:pt x="1505955" y="964783"/>
                </a:lnTo>
                <a:lnTo>
                  <a:pt x="1527214" y="988420"/>
                </a:lnTo>
                <a:lnTo>
                  <a:pt x="1547142" y="1024922"/>
                </a:lnTo>
                <a:lnTo>
                  <a:pt x="1565285" y="1061580"/>
                </a:lnTo>
                <a:lnTo>
                  <a:pt x="1581726" y="1098387"/>
                </a:lnTo>
                <a:lnTo>
                  <a:pt x="1596518" y="1135338"/>
                </a:lnTo>
                <a:lnTo>
                  <a:pt x="1609711" y="1172430"/>
                </a:lnTo>
                <a:lnTo>
                  <a:pt x="1622334" y="1222319"/>
                </a:lnTo>
                <a:lnTo>
                  <a:pt x="1632178" y="1259703"/>
                </a:lnTo>
                <a:lnTo>
                  <a:pt x="1641108" y="1297168"/>
                </a:lnTo>
                <a:lnTo>
                  <a:pt x="1649880" y="1334646"/>
                </a:lnTo>
                <a:lnTo>
                  <a:pt x="1652203" y="1347191"/>
                </a:lnTo>
                <a:lnTo>
                  <a:pt x="1650100" y="1360123"/>
                </a:lnTo>
                <a:close/>
              </a:path>
              <a:path extrusionOk="0" h="1560829" w="2273300">
                <a:moveTo>
                  <a:pt x="712097" y="1467689"/>
                </a:moveTo>
                <a:lnTo>
                  <a:pt x="690065" y="1469617"/>
                </a:lnTo>
                <a:lnTo>
                  <a:pt x="686954" y="1457141"/>
                </a:lnTo>
                <a:lnTo>
                  <a:pt x="695544" y="1405395"/>
                </a:lnTo>
                <a:lnTo>
                  <a:pt x="705838" y="1353500"/>
                </a:lnTo>
                <a:lnTo>
                  <a:pt x="717678" y="1301470"/>
                </a:lnTo>
                <a:lnTo>
                  <a:pt x="732014" y="1261970"/>
                </a:lnTo>
                <a:lnTo>
                  <a:pt x="745458" y="1222549"/>
                </a:lnTo>
                <a:lnTo>
                  <a:pt x="758199" y="1170440"/>
                </a:lnTo>
                <a:lnTo>
                  <a:pt x="773946" y="1130817"/>
                </a:lnTo>
                <a:lnTo>
                  <a:pt x="812102" y="1050987"/>
                </a:lnTo>
                <a:lnTo>
                  <a:pt x="858049" y="995973"/>
                </a:lnTo>
                <a:lnTo>
                  <a:pt x="880932" y="955725"/>
                </a:lnTo>
                <a:lnTo>
                  <a:pt x="920752" y="913996"/>
                </a:lnTo>
                <a:lnTo>
                  <a:pt x="952454" y="898474"/>
                </a:lnTo>
                <a:lnTo>
                  <a:pt x="968584" y="884314"/>
                </a:lnTo>
                <a:lnTo>
                  <a:pt x="985125" y="870118"/>
                </a:lnTo>
                <a:lnTo>
                  <a:pt x="1086009" y="861291"/>
                </a:lnTo>
                <a:lnTo>
                  <a:pt x="1013398" y="893141"/>
                </a:lnTo>
                <a:lnTo>
                  <a:pt x="978939" y="908905"/>
                </a:lnTo>
                <a:lnTo>
                  <a:pt x="949762" y="936955"/>
                </a:lnTo>
                <a:lnTo>
                  <a:pt x="924533" y="964659"/>
                </a:lnTo>
                <a:lnTo>
                  <a:pt x="901638" y="992159"/>
                </a:lnTo>
                <a:lnTo>
                  <a:pt x="879458" y="1019597"/>
                </a:lnTo>
                <a:lnTo>
                  <a:pt x="856926" y="1047065"/>
                </a:lnTo>
                <a:lnTo>
                  <a:pt x="835948" y="1074398"/>
                </a:lnTo>
                <a:lnTo>
                  <a:pt x="818326" y="1114185"/>
                </a:lnTo>
                <a:lnTo>
                  <a:pt x="802542" y="1141063"/>
                </a:lnTo>
                <a:lnTo>
                  <a:pt x="789472" y="1180452"/>
                </a:lnTo>
                <a:lnTo>
                  <a:pt x="777300" y="1219763"/>
                </a:lnTo>
                <a:lnTo>
                  <a:pt x="765852" y="1259010"/>
                </a:lnTo>
                <a:lnTo>
                  <a:pt x="754958" y="1298209"/>
                </a:lnTo>
                <a:lnTo>
                  <a:pt x="744487" y="1337370"/>
                </a:lnTo>
                <a:lnTo>
                  <a:pt x="734895" y="1376455"/>
                </a:lnTo>
                <a:lnTo>
                  <a:pt x="726346" y="1415449"/>
                </a:lnTo>
                <a:lnTo>
                  <a:pt x="719000" y="1454337"/>
                </a:lnTo>
                <a:lnTo>
                  <a:pt x="712097" y="1467689"/>
                </a:lnTo>
                <a:close/>
              </a:path>
              <a:path extrusionOk="0" h="1560829" w="2273300">
                <a:moveTo>
                  <a:pt x="999271" y="1442564"/>
                </a:moveTo>
                <a:lnTo>
                  <a:pt x="987651" y="1443580"/>
                </a:lnTo>
                <a:lnTo>
                  <a:pt x="979714" y="1431526"/>
                </a:lnTo>
                <a:lnTo>
                  <a:pt x="975652" y="1393636"/>
                </a:lnTo>
                <a:lnTo>
                  <a:pt x="979889" y="1342271"/>
                </a:lnTo>
                <a:lnTo>
                  <a:pt x="993380" y="1315594"/>
                </a:lnTo>
                <a:lnTo>
                  <a:pt x="1010441" y="1275856"/>
                </a:lnTo>
                <a:lnTo>
                  <a:pt x="1050455" y="1221361"/>
                </a:lnTo>
                <a:lnTo>
                  <a:pt x="1101312" y="1165917"/>
                </a:lnTo>
                <a:lnTo>
                  <a:pt x="1195723" y="1144908"/>
                </a:lnTo>
                <a:lnTo>
                  <a:pt x="1228318" y="1154805"/>
                </a:lnTo>
                <a:lnTo>
                  <a:pt x="1258797" y="1177635"/>
                </a:lnTo>
                <a:lnTo>
                  <a:pt x="1128296" y="1189053"/>
                </a:lnTo>
                <a:lnTo>
                  <a:pt x="1104143" y="1203915"/>
                </a:lnTo>
                <a:lnTo>
                  <a:pt x="1083501" y="1231218"/>
                </a:lnTo>
                <a:lnTo>
                  <a:pt x="1063846" y="1245686"/>
                </a:lnTo>
                <a:lnTo>
                  <a:pt x="1047513" y="1272612"/>
                </a:lnTo>
                <a:lnTo>
                  <a:pt x="1033516" y="1299334"/>
                </a:lnTo>
                <a:lnTo>
                  <a:pt x="1021447" y="1325887"/>
                </a:lnTo>
                <a:lnTo>
                  <a:pt x="1011870" y="1352222"/>
                </a:lnTo>
                <a:lnTo>
                  <a:pt x="1008232" y="1390786"/>
                </a:lnTo>
                <a:lnTo>
                  <a:pt x="1010654" y="1416071"/>
                </a:lnTo>
                <a:lnTo>
                  <a:pt x="1008571" y="1429001"/>
                </a:lnTo>
                <a:lnTo>
                  <a:pt x="999271" y="1442564"/>
                </a:lnTo>
                <a:close/>
              </a:path>
              <a:path extrusionOk="0" h="1560829" w="2273300">
                <a:moveTo>
                  <a:pt x="1344711" y="1425088"/>
                </a:moveTo>
                <a:lnTo>
                  <a:pt x="1321863" y="1427088"/>
                </a:lnTo>
                <a:lnTo>
                  <a:pt x="1315969" y="1414855"/>
                </a:lnTo>
                <a:lnTo>
                  <a:pt x="1313561" y="1376820"/>
                </a:lnTo>
                <a:lnTo>
                  <a:pt x="1309430" y="1338936"/>
                </a:lnTo>
                <a:lnTo>
                  <a:pt x="1302049" y="1301336"/>
                </a:lnTo>
                <a:lnTo>
                  <a:pt x="1289889" y="1264154"/>
                </a:lnTo>
                <a:lnTo>
                  <a:pt x="1257510" y="1215993"/>
                </a:lnTo>
                <a:lnTo>
                  <a:pt x="1235924" y="1205133"/>
                </a:lnTo>
                <a:lnTo>
                  <a:pt x="1209804" y="1181922"/>
                </a:lnTo>
                <a:lnTo>
                  <a:pt x="1258797" y="1177635"/>
                </a:lnTo>
                <a:lnTo>
                  <a:pt x="1305975" y="1224501"/>
                </a:lnTo>
                <a:lnTo>
                  <a:pt x="1322687" y="1261285"/>
                </a:lnTo>
                <a:lnTo>
                  <a:pt x="1334947" y="1298458"/>
                </a:lnTo>
                <a:lnTo>
                  <a:pt x="1342491" y="1336043"/>
                </a:lnTo>
                <a:lnTo>
                  <a:pt x="1346763" y="1373915"/>
                </a:lnTo>
                <a:lnTo>
                  <a:pt x="1349203" y="1411947"/>
                </a:lnTo>
                <a:lnTo>
                  <a:pt x="1344711" y="14250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3907" name="Google Shape;3907;p593"/>
          <p:cNvPicPr preferRelativeResize="0"/>
          <p:nvPr/>
        </p:nvPicPr>
        <p:blipFill rotWithShape="1">
          <a:blip r:embed="rId3">
            <a:alphaModFix/>
          </a:blip>
          <a:srcRect b="0" l="0" r="0" t="0"/>
          <a:stretch/>
        </p:blipFill>
        <p:spPr>
          <a:xfrm>
            <a:off x="7716178" y="0"/>
            <a:ext cx="1422253" cy="986425"/>
          </a:xfrm>
          <a:prstGeom prst="rect">
            <a:avLst/>
          </a:prstGeom>
          <a:noFill/>
          <a:ln>
            <a:noFill/>
          </a:ln>
        </p:spPr>
      </p:pic>
      <p:pic>
        <p:nvPicPr>
          <p:cNvPr id="3908" name="Google Shape;3908;p593"/>
          <p:cNvPicPr preferRelativeResize="0"/>
          <p:nvPr/>
        </p:nvPicPr>
        <p:blipFill rotWithShape="1">
          <a:blip r:embed="rId4">
            <a:alphaModFix/>
          </a:blip>
          <a:srcRect b="0" l="0" r="0" t="0"/>
          <a:stretch/>
        </p:blipFill>
        <p:spPr>
          <a:xfrm>
            <a:off x="3641174" y="2253235"/>
            <a:ext cx="38100" cy="38100"/>
          </a:xfrm>
          <a:prstGeom prst="rect">
            <a:avLst/>
          </a:prstGeom>
          <a:noFill/>
          <a:ln>
            <a:noFill/>
          </a:ln>
        </p:spPr>
      </p:pic>
      <p:pic>
        <p:nvPicPr>
          <p:cNvPr id="3909" name="Google Shape;3909;p593"/>
          <p:cNvPicPr preferRelativeResize="0"/>
          <p:nvPr/>
        </p:nvPicPr>
        <p:blipFill rotWithShape="1">
          <a:blip r:embed="rId5">
            <a:alphaModFix/>
          </a:blip>
          <a:srcRect b="0" l="0" r="0" t="0"/>
          <a:stretch/>
        </p:blipFill>
        <p:spPr>
          <a:xfrm>
            <a:off x="-4136" y="1584026"/>
            <a:ext cx="3152328" cy="3559718"/>
          </a:xfrm>
          <a:prstGeom prst="rect">
            <a:avLst/>
          </a:prstGeom>
          <a:noFill/>
          <a:ln>
            <a:noFill/>
          </a:ln>
        </p:spPr>
      </p:pic>
      <p:pic>
        <p:nvPicPr>
          <p:cNvPr id="3910" name="Google Shape;3910;p593"/>
          <p:cNvPicPr preferRelativeResize="0"/>
          <p:nvPr/>
        </p:nvPicPr>
        <p:blipFill rotWithShape="1">
          <a:blip r:embed="rId4">
            <a:alphaModFix/>
          </a:blip>
          <a:srcRect b="0" l="0" r="0" t="0"/>
          <a:stretch/>
        </p:blipFill>
        <p:spPr>
          <a:xfrm>
            <a:off x="3641174" y="3134298"/>
            <a:ext cx="38100" cy="38100"/>
          </a:xfrm>
          <a:prstGeom prst="rect">
            <a:avLst/>
          </a:prstGeom>
          <a:noFill/>
          <a:ln>
            <a:noFill/>
          </a:ln>
        </p:spPr>
      </p:pic>
      <p:pic>
        <p:nvPicPr>
          <p:cNvPr id="3911" name="Google Shape;3911;p593"/>
          <p:cNvPicPr preferRelativeResize="0"/>
          <p:nvPr/>
        </p:nvPicPr>
        <p:blipFill rotWithShape="1">
          <a:blip r:embed="rId4">
            <a:alphaModFix/>
          </a:blip>
          <a:srcRect b="0" l="0" r="0" t="0"/>
          <a:stretch/>
        </p:blipFill>
        <p:spPr>
          <a:xfrm>
            <a:off x="3641174" y="4367785"/>
            <a:ext cx="38100" cy="38100"/>
          </a:xfrm>
          <a:prstGeom prst="rect">
            <a:avLst/>
          </a:prstGeom>
          <a:noFill/>
          <a:ln>
            <a:noFill/>
          </a:ln>
        </p:spPr>
      </p:pic>
      <p:sp>
        <p:nvSpPr>
          <p:cNvPr id="3912" name="Google Shape;3912;p593"/>
          <p:cNvSpPr txBox="1"/>
          <p:nvPr/>
        </p:nvSpPr>
        <p:spPr>
          <a:xfrm>
            <a:off x="3501973" y="1789185"/>
            <a:ext cx="2210400" cy="29400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I M P O R N T A N C E S</a:t>
            </a:r>
            <a:endParaRPr b="0" i="0" sz="1600" u="none" cap="none" strike="noStrike">
              <a:solidFill>
                <a:srgbClr val="000000"/>
              </a:solidFill>
              <a:latin typeface="Verdana"/>
              <a:ea typeface="Verdana"/>
              <a:cs typeface="Verdana"/>
              <a:sym typeface="Verdana"/>
            </a:endParaRPr>
          </a:p>
          <a:p>
            <a:pPr indent="0" lvl="0" marL="254000" marR="1905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Validates fiour concept:  Prototfiping helps fiou  validate fiour business  idea and demonstrate its  potential to investors.</a:t>
            </a:r>
            <a:endParaRPr b="0" i="0" sz="900" u="none" cap="none" strike="noStrike">
              <a:solidFill>
                <a:srgbClr val="000000"/>
              </a:solidFill>
              <a:latin typeface="Verdana"/>
              <a:ea typeface="Verdana"/>
              <a:cs typeface="Verdana"/>
              <a:sym typeface="Verdana"/>
            </a:endParaRPr>
          </a:p>
          <a:p>
            <a:pPr indent="0" lvl="0" marL="254000" marR="26670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Reduces risks: Bfi  identiffiing flaws and  opportunities earlfi on,  prototfiping reduces the  risks associated with  development and  investment.</a:t>
            </a:r>
            <a:endParaRPr b="0" i="0" sz="900" u="none" cap="none" strike="noStrike">
              <a:solidFill>
                <a:srgbClr val="000000"/>
              </a:solidFill>
              <a:latin typeface="Verdana"/>
              <a:ea typeface="Verdana"/>
              <a:cs typeface="Verdana"/>
              <a:sym typeface="Verdana"/>
            </a:endParaRPr>
          </a:p>
          <a:p>
            <a:pPr indent="0" lvl="0" marL="254000" marR="0" rtl="0" algn="l">
              <a:lnSpc>
                <a:spcPct val="100000"/>
              </a:lnSpc>
              <a:spcBef>
                <a:spcPts val="3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Enhances communication:</a:t>
            </a:r>
            <a:endParaRPr b="0" i="0" sz="900" u="none" cap="none" strike="noStrike">
              <a:solidFill>
                <a:srgbClr val="000000"/>
              </a:solidFill>
              <a:latin typeface="Verdana"/>
              <a:ea typeface="Verdana"/>
              <a:cs typeface="Verdana"/>
              <a:sym typeface="Verdana"/>
            </a:endParaRPr>
          </a:p>
        </p:txBody>
      </p:sp>
      <p:sp>
        <p:nvSpPr>
          <p:cNvPr id="3913" name="Google Shape;3913;p593"/>
          <p:cNvSpPr txBox="1"/>
          <p:nvPr>
            <p:ph type="title"/>
          </p:nvPr>
        </p:nvSpPr>
        <p:spPr>
          <a:xfrm>
            <a:off x="1209321" y="789701"/>
            <a:ext cx="6610500" cy="6243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700"/>
              <a:buNone/>
            </a:pPr>
            <a:r>
              <a:rPr lang="zh-CN" sz="4000"/>
              <a:t>Understanding Prototyping</a:t>
            </a:r>
            <a:endParaRPr sz="4000"/>
          </a:p>
        </p:txBody>
      </p:sp>
      <p:sp>
        <p:nvSpPr>
          <p:cNvPr id="3914" name="Google Shape;3914;p593"/>
          <p:cNvSpPr txBox="1"/>
          <p:nvPr/>
        </p:nvSpPr>
        <p:spPr>
          <a:xfrm>
            <a:off x="1007868" y="1789185"/>
            <a:ext cx="1937700" cy="22992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W H A T	I T	I S</a:t>
            </a:r>
            <a:endParaRPr b="0" i="0" sz="1600" u="none" cap="none" strike="noStrike">
              <a:solidFill>
                <a:srgbClr val="000000"/>
              </a:solidFill>
              <a:latin typeface="Verdana"/>
              <a:ea typeface="Verdana"/>
              <a:cs typeface="Verdana"/>
              <a:sym typeface="Verdana"/>
            </a:endParaRPr>
          </a:p>
          <a:p>
            <a:pPr indent="0" lvl="0" marL="139700" marR="127000" rtl="0" algn="l">
              <a:lnSpc>
                <a:spcPct val="128498"/>
              </a:lnSpc>
              <a:spcBef>
                <a:spcPts val="100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Prototfiping is the  process of creating a  preliminarfi model or  version of a product or  service to test its  feasibilitfi, functionalitfi,  and user experience.</a:t>
            </a:r>
            <a:endParaRPr b="0" i="0" sz="900" u="none" cap="none" strike="noStrike">
              <a:solidFill>
                <a:srgbClr val="000000"/>
              </a:solidFill>
              <a:latin typeface="Verdana"/>
              <a:ea typeface="Verdana"/>
              <a:cs typeface="Verdana"/>
              <a:sym typeface="Verdana"/>
            </a:endParaRPr>
          </a:p>
          <a:p>
            <a:pPr indent="0" lvl="0" marL="139700" marR="0" rtl="0" algn="l">
              <a:lnSpc>
                <a:spcPct val="128498"/>
              </a:lnSpc>
              <a:spcBef>
                <a:spcPts val="0"/>
              </a:spcBef>
              <a:spcAft>
                <a:spcPts val="0"/>
              </a:spcAft>
              <a:buClr>
                <a:srgbClr val="000000"/>
              </a:buClr>
              <a:buSzPts val="900"/>
              <a:buFont typeface="Arial"/>
              <a:buNone/>
            </a:pPr>
            <a:r>
              <a:rPr b="0" i="0" lang="zh-CN" sz="900" u="none" cap="none" strike="noStrike">
                <a:solidFill>
                  <a:srgbClr val="000000"/>
                </a:solidFill>
                <a:latin typeface="Verdana"/>
                <a:ea typeface="Verdana"/>
                <a:cs typeface="Verdana"/>
                <a:sym typeface="Verdana"/>
              </a:rPr>
              <a:t>It allows fiou to visualize  concepts, gather  feedback, and refine fiour  idea before investing  significant resources into  full-scale development.</a:t>
            </a:r>
            <a:endParaRPr b="0" i="0" sz="900" u="none" cap="none" strike="noStrike">
              <a:solidFill>
                <a:srgbClr val="000000"/>
              </a:solidFill>
              <a:latin typeface="Verdana"/>
              <a:ea typeface="Verdana"/>
              <a:cs typeface="Verdana"/>
              <a:sym typeface="Verdana"/>
            </a:endParaRPr>
          </a:p>
        </p:txBody>
      </p:sp>
      <p:sp>
        <p:nvSpPr>
          <p:cNvPr id="3915" name="Google Shape;3915;p593"/>
          <p:cNvSpPr txBox="1"/>
          <p:nvPr/>
        </p:nvSpPr>
        <p:spPr>
          <a:xfrm>
            <a:off x="5988637" y="1662100"/>
            <a:ext cx="2433900" cy="2697300"/>
          </a:xfrm>
          <a:prstGeom prst="rect">
            <a:avLst/>
          </a:prstGeom>
          <a:noFill/>
          <a:ln>
            <a:noFill/>
          </a:ln>
        </p:spPr>
        <p:txBody>
          <a:bodyPr anchorCtr="0" anchor="t" bIns="0" lIns="0" spcFirstLastPara="1" rIns="0" wrap="square" tIns="133350">
            <a:spAutoFit/>
          </a:bodyPr>
          <a:lstStyle/>
          <a:p>
            <a:pPr indent="0" lvl="0" marL="266700" marR="0" rtl="0" algn="l">
              <a:lnSpc>
                <a:spcPct val="100000"/>
              </a:lnSpc>
              <a:spcBef>
                <a:spcPts val="0"/>
              </a:spcBef>
              <a:spcAft>
                <a:spcPts val="0"/>
              </a:spcAft>
              <a:buClr>
                <a:srgbClr val="000000"/>
              </a:buClr>
              <a:buSzPts val="1600"/>
              <a:buFont typeface="Arial"/>
              <a:buNone/>
            </a:pPr>
            <a:r>
              <a:rPr b="0" i="0" lang="zh-CN" sz="1600" u="none" cap="none" strike="noStrike">
                <a:solidFill>
                  <a:srgbClr val="000000"/>
                </a:solidFill>
                <a:latin typeface="Verdana"/>
                <a:ea typeface="Verdana"/>
                <a:cs typeface="Verdana"/>
                <a:sym typeface="Verdana"/>
              </a:rPr>
              <a:t>T Y P E S</a:t>
            </a:r>
            <a:endParaRPr b="0" i="0" sz="1600" u="none" cap="none" strike="noStrike">
              <a:solidFill>
                <a:srgbClr val="000000"/>
              </a:solidFill>
              <a:latin typeface="Verdana"/>
              <a:ea typeface="Verdana"/>
              <a:cs typeface="Verdana"/>
              <a:sym typeface="Verdana"/>
            </a:endParaRPr>
          </a:p>
          <a:p>
            <a:pPr indent="-95250" lvl="0" marL="139700" marR="292100" rtl="0" algn="l">
              <a:lnSpc>
                <a:spcPct val="128699"/>
              </a:lnSpc>
              <a:spcBef>
                <a:spcPts val="300"/>
              </a:spcBef>
              <a:spcAft>
                <a:spcPts val="0"/>
              </a:spcAft>
              <a:buClr>
                <a:srgbClr val="000000"/>
              </a:buClr>
              <a:buSzPts val="900"/>
              <a:buFont typeface="Verdana"/>
              <a:buAutoNum type="arabicPeriod"/>
            </a:pPr>
            <a:r>
              <a:rPr b="1" i="1" lang="zh-CN" sz="900" u="none" cap="none" strike="noStrike">
                <a:solidFill>
                  <a:srgbClr val="000000"/>
                </a:solidFill>
                <a:latin typeface="Verdana"/>
                <a:ea typeface="Verdana"/>
                <a:cs typeface="Verdana"/>
                <a:sym typeface="Verdana"/>
              </a:rPr>
              <a:t>Paper Prototfipes: Low-fidelitfi  sketches or mock-ups used to  visualize the basic lafiout and  functionalitfi of a product or  service.</a:t>
            </a:r>
            <a:endParaRPr b="0" i="0" sz="900" u="none" cap="none" strike="noStrike">
              <a:solidFill>
                <a:srgbClr val="000000"/>
              </a:solidFill>
              <a:latin typeface="Verdana"/>
              <a:ea typeface="Verdana"/>
              <a:cs typeface="Verdana"/>
              <a:sym typeface="Verdana"/>
            </a:endParaRPr>
          </a:p>
          <a:p>
            <a:pPr indent="-133350" lvl="0" marL="139700" marR="0" rtl="0" algn="l">
              <a:lnSpc>
                <a:spcPct val="128699"/>
              </a:lnSpc>
              <a:spcBef>
                <a:spcPts val="0"/>
              </a:spcBef>
              <a:spcAft>
                <a:spcPts val="0"/>
              </a:spcAft>
              <a:buClr>
                <a:srgbClr val="000000"/>
              </a:buClr>
              <a:buSzPts val="900"/>
              <a:buFont typeface="Verdana"/>
              <a:buAutoNum type="arabicPeriod"/>
            </a:pPr>
            <a:r>
              <a:rPr b="0" i="1" lang="zh-CN" sz="900" u="none" cap="none" strike="noStrike">
                <a:solidFill>
                  <a:srgbClr val="000000"/>
                </a:solidFill>
                <a:latin typeface="Verdana"/>
                <a:ea typeface="Verdana"/>
                <a:cs typeface="Verdana"/>
                <a:sym typeface="Verdana"/>
              </a:rPr>
              <a:t>Digital Prototfipes: Interactive  simulations or wireframes created  using prototfiping tools to  demonstrate user interactions and  workflows.</a:t>
            </a:r>
            <a:endParaRPr b="0" i="0" sz="900" u="none" cap="none" strike="noStrike">
              <a:solidFill>
                <a:srgbClr val="000000"/>
              </a:solidFill>
              <a:latin typeface="Verdana"/>
              <a:ea typeface="Verdana"/>
              <a:cs typeface="Verdana"/>
              <a:sym typeface="Verdana"/>
            </a:endParaRPr>
          </a:p>
          <a:p>
            <a:pPr indent="-120650" lvl="0" marL="139700" marR="88900" rtl="0" algn="l">
              <a:lnSpc>
                <a:spcPct val="128699"/>
              </a:lnSpc>
              <a:spcBef>
                <a:spcPts val="0"/>
              </a:spcBef>
              <a:spcAft>
                <a:spcPts val="0"/>
              </a:spcAft>
              <a:buClr>
                <a:srgbClr val="000000"/>
              </a:buClr>
              <a:buSzPts val="900"/>
              <a:buFont typeface="Verdana"/>
              <a:buAutoNum type="arabicPeriod"/>
            </a:pPr>
            <a:r>
              <a:rPr b="0" i="1" lang="zh-CN" sz="900" u="none" cap="none" strike="noStrike">
                <a:solidFill>
                  <a:srgbClr val="000000"/>
                </a:solidFill>
                <a:latin typeface="Verdana"/>
                <a:ea typeface="Verdana"/>
                <a:cs typeface="Verdana"/>
                <a:sym typeface="Verdana"/>
              </a:rPr>
              <a:t>Functional Prototfipes: Partial or  fullfi functional versions of a  product or service that mimic its  core features and functionalities.</a:t>
            </a:r>
            <a:endParaRPr b="0" i="0" sz="900" u="none" cap="none" strike="noStrike">
              <a:solidFill>
                <a:srgbClr val="000000"/>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9" name="Shape 3919"/>
        <p:cNvGrpSpPr/>
        <p:nvPr/>
      </p:nvGrpSpPr>
      <p:grpSpPr>
        <a:xfrm>
          <a:off x="0" y="0"/>
          <a:ext cx="0" cy="0"/>
          <a:chOff x="0" y="0"/>
          <a:chExt cx="0" cy="0"/>
        </a:xfrm>
      </p:grpSpPr>
      <p:grpSp>
        <p:nvGrpSpPr>
          <p:cNvPr id="3920" name="Google Shape;3920;p594"/>
          <p:cNvGrpSpPr/>
          <p:nvPr/>
        </p:nvGrpSpPr>
        <p:grpSpPr>
          <a:xfrm>
            <a:off x="0" y="0"/>
            <a:ext cx="9143998" cy="5143497"/>
            <a:chOff x="0" y="0"/>
            <a:chExt cx="9143998" cy="5143497"/>
          </a:xfrm>
        </p:grpSpPr>
        <p:pic>
          <p:nvPicPr>
            <p:cNvPr id="3921" name="Google Shape;3921;p594"/>
            <p:cNvPicPr preferRelativeResize="0"/>
            <p:nvPr/>
          </p:nvPicPr>
          <p:blipFill rotWithShape="1">
            <a:blip r:embed="rId3">
              <a:alphaModFix/>
            </a:blip>
            <a:srcRect b="0" l="0" r="0" t="0"/>
            <a:stretch/>
          </p:blipFill>
          <p:spPr>
            <a:xfrm>
              <a:off x="0" y="0"/>
              <a:ext cx="9143998" cy="5143497"/>
            </a:xfrm>
            <a:prstGeom prst="rect">
              <a:avLst/>
            </a:prstGeom>
            <a:noFill/>
            <a:ln>
              <a:noFill/>
            </a:ln>
          </p:spPr>
        </p:pic>
        <p:sp>
          <p:nvSpPr>
            <p:cNvPr id="3922" name="Google Shape;3922;p594"/>
            <p:cNvSpPr/>
            <p:nvPr/>
          </p:nvSpPr>
          <p:spPr>
            <a:xfrm>
              <a:off x="705612" y="1383791"/>
              <a:ext cx="2270760" cy="2270760"/>
            </a:xfrm>
            <a:custGeom>
              <a:rect b="b" l="l" r="r" t="t"/>
              <a:pathLst>
                <a:path extrusionOk="0" h="2270760" w="2270760">
                  <a:moveTo>
                    <a:pt x="1135380" y="0"/>
                  </a:moveTo>
                  <a:lnTo>
                    <a:pt x="1087386" y="996"/>
                  </a:lnTo>
                  <a:lnTo>
                    <a:pt x="1039899" y="3958"/>
                  </a:lnTo>
                  <a:lnTo>
                    <a:pt x="992960" y="8847"/>
                  </a:lnTo>
                  <a:lnTo>
                    <a:pt x="946608" y="15623"/>
                  </a:lnTo>
                  <a:lnTo>
                    <a:pt x="900882" y="24246"/>
                  </a:lnTo>
                  <a:lnTo>
                    <a:pt x="855820" y="34678"/>
                  </a:lnTo>
                  <a:lnTo>
                    <a:pt x="811464" y="46879"/>
                  </a:lnTo>
                  <a:lnTo>
                    <a:pt x="767852" y="60810"/>
                  </a:lnTo>
                  <a:lnTo>
                    <a:pt x="725023" y="76430"/>
                  </a:lnTo>
                  <a:lnTo>
                    <a:pt x="683018" y="93701"/>
                  </a:lnTo>
                  <a:lnTo>
                    <a:pt x="641874" y="112584"/>
                  </a:lnTo>
                  <a:lnTo>
                    <a:pt x="601633" y="133038"/>
                  </a:lnTo>
                  <a:lnTo>
                    <a:pt x="562333" y="155024"/>
                  </a:lnTo>
                  <a:lnTo>
                    <a:pt x="524013" y="178504"/>
                  </a:lnTo>
                  <a:lnTo>
                    <a:pt x="486714" y="203437"/>
                  </a:lnTo>
                  <a:lnTo>
                    <a:pt x="450474" y="229784"/>
                  </a:lnTo>
                  <a:lnTo>
                    <a:pt x="415333" y="257505"/>
                  </a:lnTo>
                  <a:lnTo>
                    <a:pt x="381330" y="286562"/>
                  </a:lnTo>
                  <a:lnTo>
                    <a:pt x="348505" y="316915"/>
                  </a:lnTo>
                  <a:lnTo>
                    <a:pt x="316896" y="348524"/>
                  </a:lnTo>
                  <a:lnTo>
                    <a:pt x="286545" y="381350"/>
                  </a:lnTo>
                  <a:lnTo>
                    <a:pt x="257489" y="415354"/>
                  </a:lnTo>
                  <a:lnTo>
                    <a:pt x="229768" y="450496"/>
                  </a:lnTo>
                  <a:lnTo>
                    <a:pt x="203423" y="486736"/>
                  </a:lnTo>
                  <a:lnTo>
                    <a:pt x="178491" y="524036"/>
                  </a:lnTo>
                  <a:lnTo>
                    <a:pt x="155013" y="562356"/>
                  </a:lnTo>
                  <a:lnTo>
                    <a:pt x="133028" y="601656"/>
                  </a:lnTo>
                  <a:lnTo>
                    <a:pt x="112575" y="641897"/>
                  </a:lnTo>
                  <a:lnTo>
                    <a:pt x="93694" y="683039"/>
                  </a:lnTo>
                  <a:lnTo>
                    <a:pt x="76424" y="725044"/>
                  </a:lnTo>
                  <a:lnTo>
                    <a:pt x="60805" y="767872"/>
                  </a:lnTo>
                  <a:lnTo>
                    <a:pt x="46875" y="811482"/>
                  </a:lnTo>
                  <a:lnTo>
                    <a:pt x="34675" y="855837"/>
                  </a:lnTo>
                  <a:lnTo>
                    <a:pt x="24244" y="900896"/>
                  </a:lnTo>
                  <a:lnTo>
                    <a:pt x="15621" y="946621"/>
                  </a:lnTo>
                  <a:lnTo>
                    <a:pt x="8846" y="992970"/>
                  </a:lnTo>
                  <a:lnTo>
                    <a:pt x="3957" y="1039907"/>
                  </a:lnTo>
                  <a:lnTo>
                    <a:pt x="996" y="1087389"/>
                  </a:lnTo>
                  <a:lnTo>
                    <a:pt x="0" y="1135380"/>
                  </a:lnTo>
                  <a:lnTo>
                    <a:pt x="996" y="1183370"/>
                  </a:lnTo>
                  <a:lnTo>
                    <a:pt x="3957" y="1230852"/>
                  </a:lnTo>
                  <a:lnTo>
                    <a:pt x="8846" y="1277789"/>
                  </a:lnTo>
                  <a:lnTo>
                    <a:pt x="15621" y="1324138"/>
                  </a:lnTo>
                  <a:lnTo>
                    <a:pt x="24244" y="1369863"/>
                  </a:lnTo>
                  <a:lnTo>
                    <a:pt x="34675" y="1414922"/>
                  </a:lnTo>
                  <a:lnTo>
                    <a:pt x="46875" y="1459277"/>
                  </a:lnTo>
                  <a:lnTo>
                    <a:pt x="60805" y="1502887"/>
                  </a:lnTo>
                  <a:lnTo>
                    <a:pt x="76424" y="1545715"/>
                  </a:lnTo>
                  <a:lnTo>
                    <a:pt x="93694" y="1587720"/>
                  </a:lnTo>
                  <a:lnTo>
                    <a:pt x="112575" y="1628862"/>
                  </a:lnTo>
                  <a:lnTo>
                    <a:pt x="133028" y="1669103"/>
                  </a:lnTo>
                  <a:lnTo>
                    <a:pt x="155013" y="1708404"/>
                  </a:lnTo>
                  <a:lnTo>
                    <a:pt x="178491" y="1746723"/>
                  </a:lnTo>
                  <a:lnTo>
                    <a:pt x="203423" y="1784023"/>
                  </a:lnTo>
                  <a:lnTo>
                    <a:pt x="229768" y="1820263"/>
                  </a:lnTo>
                  <a:lnTo>
                    <a:pt x="257489" y="1855405"/>
                  </a:lnTo>
                  <a:lnTo>
                    <a:pt x="286545" y="1889409"/>
                  </a:lnTo>
                  <a:lnTo>
                    <a:pt x="316896" y="1922235"/>
                  </a:lnTo>
                  <a:lnTo>
                    <a:pt x="348505" y="1953844"/>
                  </a:lnTo>
                  <a:lnTo>
                    <a:pt x="381330" y="1984197"/>
                  </a:lnTo>
                  <a:lnTo>
                    <a:pt x="415333" y="2013254"/>
                  </a:lnTo>
                  <a:lnTo>
                    <a:pt x="450474" y="2040975"/>
                  </a:lnTo>
                  <a:lnTo>
                    <a:pt x="486714" y="2067322"/>
                  </a:lnTo>
                  <a:lnTo>
                    <a:pt x="524013" y="2092255"/>
                  </a:lnTo>
                  <a:lnTo>
                    <a:pt x="562333" y="2115735"/>
                  </a:lnTo>
                  <a:lnTo>
                    <a:pt x="601633" y="2137721"/>
                  </a:lnTo>
                  <a:lnTo>
                    <a:pt x="641874" y="2158175"/>
                  </a:lnTo>
                  <a:lnTo>
                    <a:pt x="683018" y="2177058"/>
                  </a:lnTo>
                  <a:lnTo>
                    <a:pt x="725023" y="2194329"/>
                  </a:lnTo>
                  <a:lnTo>
                    <a:pt x="767852" y="2209949"/>
                  </a:lnTo>
                  <a:lnTo>
                    <a:pt x="811464" y="2223880"/>
                  </a:lnTo>
                  <a:lnTo>
                    <a:pt x="855820" y="2236081"/>
                  </a:lnTo>
                  <a:lnTo>
                    <a:pt x="900882" y="2246513"/>
                  </a:lnTo>
                  <a:lnTo>
                    <a:pt x="946608" y="2255136"/>
                  </a:lnTo>
                  <a:lnTo>
                    <a:pt x="992960" y="2261912"/>
                  </a:lnTo>
                  <a:lnTo>
                    <a:pt x="1039899" y="2266801"/>
                  </a:lnTo>
                  <a:lnTo>
                    <a:pt x="1087386" y="2269763"/>
                  </a:lnTo>
                  <a:lnTo>
                    <a:pt x="1135380" y="2270760"/>
                  </a:lnTo>
                  <a:lnTo>
                    <a:pt x="1183370" y="2269763"/>
                  </a:lnTo>
                  <a:lnTo>
                    <a:pt x="1230852" y="2266801"/>
                  </a:lnTo>
                  <a:lnTo>
                    <a:pt x="1277789" y="2261912"/>
                  </a:lnTo>
                  <a:lnTo>
                    <a:pt x="1324138" y="2255136"/>
                  </a:lnTo>
                  <a:lnTo>
                    <a:pt x="1369863" y="2246513"/>
                  </a:lnTo>
                  <a:lnTo>
                    <a:pt x="1414922" y="2236081"/>
                  </a:lnTo>
                  <a:lnTo>
                    <a:pt x="1459277" y="2223880"/>
                  </a:lnTo>
                  <a:lnTo>
                    <a:pt x="1502887" y="2209949"/>
                  </a:lnTo>
                  <a:lnTo>
                    <a:pt x="1545715" y="2194329"/>
                  </a:lnTo>
                  <a:lnTo>
                    <a:pt x="1587720" y="2177058"/>
                  </a:lnTo>
                  <a:lnTo>
                    <a:pt x="1628862" y="2158175"/>
                  </a:lnTo>
                  <a:lnTo>
                    <a:pt x="1669103" y="2137721"/>
                  </a:lnTo>
                  <a:lnTo>
                    <a:pt x="1708404" y="2115735"/>
                  </a:lnTo>
                  <a:lnTo>
                    <a:pt x="1746723" y="2092255"/>
                  </a:lnTo>
                  <a:lnTo>
                    <a:pt x="1784023" y="2067322"/>
                  </a:lnTo>
                  <a:lnTo>
                    <a:pt x="1820263" y="2040975"/>
                  </a:lnTo>
                  <a:lnTo>
                    <a:pt x="1855405" y="2013254"/>
                  </a:lnTo>
                  <a:lnTo>
                    <a:pt x="1889409" y="1984197"/>
                  </a:lnTo>
                  <a:lnTo>
                    <a:pt x="1922235" y="1953844"/>
                  </a:lnTo>
                  <a:lnTo>
                    <a:pt x="1953844" y="1922235"/>
                  </a:lnTo>
                  <a:lnTo>
                    <a:pt x="1984197" y="1889409"/>
                  </a:lnTo>
                  <a:lnTo>
                    <a:pt x="2013254" y="1855405"/>
                  </a:lnTo>
                  <a:lnTo>
                    <a:pt x="2040975" y="1820263"/>
                  </a:lnTo>
                  <a:lnTo>
                    <a:pt x="2067322" y="1784023"/>
                  </a:lnTo>
                  <a:lnTo>
                    <a:pt x="2092255" y="1746723"/>
                  </a:lnTo>
                  <a:lnTo>
                    <a:pt x="2115735" y="1708404"/>
                  </a:lnTo>
                  <a:lnTo>
                    <a:pt x="2137721" y="1669103"/>
                  </a:lnTo>
                  <a:lnTo>
                    <a:pt x="2158175" y="1628862"/>
                  </a:lnTo>
                  <a:lnTo>
                    <a:pt x="2177058" y="1587720"/>
                  </a:lnTo>
                  <a:lnTo>
                    <a:pt x="2194329" y="1545715"/>
                  </a:lnTo>
                  <a:lnTo>
                    <a:pt x="2209949" y="1502887"/>
                  </a:lnTo>
                  <a:lnTo>
                    <a:pt x="2223880" y="1459277"/>
                  </a:lnTo>
                  <a:lnTo>
                    <a:pt x="2236081" y="1414922"/>
                  </a:lnTo>
                  <a:lnTo>
                    <a:pt x="2246513" y="1369863"/>
                  </a:lnTo>
                  <a:lnTo>
                    <a:pt x="2255136" y="1324138"/>
                  </a:lnTo>
                  <a:lnTo>
                    <a:pt x="2261912" y="1277789"/>
                  </a:lnTo>
                  <a:lnTo>
                    <a:pt x="2266801" y="1230852"/>
                  </a:lnTo>
                  <a:lnTo>
                    <a:pt x="2269763" y="1183370"/>
                  </a:lnTo>
                  <a:lnTo>
                    <a:pt x="2270760" y="1135380"/>
                  </a:lnTo>
                  <a:lnTo>
                    <a:pt x="2269763" y="1087389"/>
                  </a:lnTo>
                  <a:lnTo>
                    <a:pt x="2266801" y="1039907"/>
                  </a:lnTo>
                  <a:lnTo>
                    <a:pt x="2261912" y="992970"/>
                  </a:lnTo>
                  <a:lnTo>
                    <a:pt x="2255136" y="946621"/>
                  </a:lnTo>
                  <a:lnTo>
                    <a:pt x="2246513" y="900896"/>
                  </a:lnTo>
                  <a:lnTo>
                    <a:pt x="2236081" y="855837"/>
                  </a:lnTo>
                  <a:lnTo>
                    <a:pt x="2223880" y="811482"/>
                  </a:lnTo>
                  <a:lnTo>
                    <a:pt x="2209949" y="767872"/>
                  </a:lnTo>
                  <a:lnTo>
                    <a:pt x="2194329" y="725044"/>
                  </a:lnTo>
                  <a:lnTo>
                    <a:pt x="2177058" y="683039"/>
                  </a:lnTo>
                  <a:lnTo>
                    <a:pt x="2158175" y="641897"/>
                  </a:lnTo>
                  <a:lnTo>
                    <a:pt x="2137721" y="601656"/>
                  </a:lnTo>
                  <a:lnTo>
                    <a:pt x="2115735" y="562356"/>
                  </a:lnTo>
                  <a:lnTo>
                    <a:pt x="2092255" y="524036"/>
                  </a:lnTo>
                  <a:lnTo>
                    <a:pt x="2067322" y="486736"/>
                  </a:lnTo>
                  <a:lnTo>
                    <a:pt x="2040975" y="450496"/>
                  </a:lnTo>
                  <a:lnTo>
                    <a:pt x="2013254" y="415354"/>
                  </a:lnTo>
                  <a:lnTo>
                    <a:pt x="1984197" y="381350"/>
                  </a:lnTo>
                  <a:lnTo>
                    <a:pt x="1953844" y="348524"/>
                  </a:lnTo>
                  <a:lnTo>
                    <a:pt x="1922235" y="316915"/>
                  </a:lnTo>
                  <a:lnTo>
                    <a:pt x="1889409" y="286562"/>
                  </a:lnTo>
                  <a:lnTo>
                    <a:pt x="1855405" y="257505"/>
                  </a:lnTo>
                  <a:lnTo>
                    <a:pt x="1820263" y="229784"/>
                  </a:lnTo>
                  <a:lnTo>
                    <a:pt x="1784023" y="203437"/>
                  </a:lnTo>
                  <a:lnTo>
                    <a:pt x="1746723" y="178504"/>
                  </a:lnTo>
                  <a:lnTo>
                    <a:pt x="1708404" y="155024"/>
                  </a:lnTo>
                  <a:lnTo>
                    <a:pt x="1669103" y="133038"/>
                  </a:lnTo>
                  <a:lnTo>
                    <a:pt x="1628862" y="112584"/>
                  </a:lnTo>
                  <a:lnTo>
                    <a:pt x="1587720" y="93701"/>
                  </a:lnTo>
                  <a:lnTo>
                    <a:pt x="1545715" y="76430"/>
                  </a:lnTo>
                  <a:lnTo>
                    <a:pt x="1502887" y="60810"/>
                  </a:lnTo>
                  <a:lnTo>
                    <a:pt x="1459277" y="46879"/>
                  </a:lnTo>
                  <a:lnTo>
                    <a:pt x="1414922" y="34678"/>
                  </a:lnTo>
                  <a:lnTo>
                    <a:pt x="1369863" y="24246"/>
                  </a:lnTo>
                  <a:lnTo>
                    <a:pt x="1324138" y="15623"/>
                  </a:lnTo>
                  <a:lnTo>
                    <a:pt x="1277789" y="8847"/>
                  </a:lnTo>
                  <a:lnTo>
                    <a:pt x="1230852" y="3958"/>
                  </a:lnTo>
                  <a:lnTo>
                    <a:pt x="1183370" y="996"/>
                  </a:lnTo>
                  <a:lnTo>
                    <a:pt x="1135380" y="0"/>
                  </a:lnTo>
                  <a:close/>
                </a:path>
              </a:pathLst>
            </a:custGeom>
            <a:solidFill>
              <a:srgbClr val="1AACC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23" name="Google Shape;3923;p594"/>
            <p:cNvPicPr preferRelativeResize="0"/>
            <p:nvPr/>
          </p:nvPicPr>
          <p:blipFill rotWithShape="1">
            <a:blip r:embed="rId4">
              <a:alphaModFix/>
            </a:blip>
            <a:srcRect b="0" l="0" r="0" t="0"/>
            <a:stretch/>
          </p:blipFill>
          <p:spPr>
            <a:xfrm>
              <a:off x="1123187" y="1600200"/>
              <a:ext cx="1434084" cy="1837944"/>
            </a:xfrm>
            <a:prstGeom prst="rect">
              <a:avLst/>
            </a:prstGeom>
            <a:noFill/>
            <a:ln>
              <a:noFill/>
            </a:ln>
          </p:spPr>
        </p:pic>
      </p:grpSp>
      <p:sp>
        <p:nvSpPr>
          <p:cNvPr id="3924" name="Google Shape;3924;p594"/>
          <p:cNvSpPr txBox="1"/>
          <p:nvPr/>
        </p:nvSpPr>
        <p:spPr>
          <a:xfrm>
            <a:off x="3181595" y="2148676"/>
            <a:ext cx="42894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Clr>
                <a:srgbClr val="000000"/>
              </a:buClr>
              <a:buSzPts val="4000"/>
              <a:buFont typeface="Arial"/>
              <a:buNone/>
            </a:pPr>
            <a:r>
              <a:rPr b="1" i="0" lang="zh-CN" sz="4000" u="none" cap="none" strike="noStrike">
                <a:solidFill>
                  <a:srgbClr val="FFFFFF"/>
                </a:solidFill>
                <a:latin typeface="Arial"/>
                <a:ea typeface="Arial"/>
                <a:cs typeface="Arial"/>
                <a:sym typeface="Arial"/>
              </a:rPr>
              <a:t>The key to  supercharged e-  commerce profits</a:t>
            </a:r>
            <a:endParaRPr b="0" i="0" sz="4000" u="none" cap="none" strike="noStrike">
              <a:solidFill>
                <a:srgbClr val="000000"/>
              </a:solidFill>
              <a:latin typeface="Arial"/>
              <a:ea typeface="Arial"/>
              <a:cs typeface="Arial"/>
              <a:sym typeface="Arial"/>
            </a:endParaRPr>
          </a:p>
        </p:txBody>
      </p:sp>
      <p:grpSp>
        <p:nvGrpSpPr>
          <p:cNvPr id="3925" name="Google Shape;3925;p594"/>
          <p:cNvGrpSpPr/>
          <p:nvPr/>
        </p:nvGrpSpPr>
        <p:grpSpPr>
          <a:xfrm>
            <a:off x="298704" y="4399788"/>
            <a:ext cx="254508" cy="554736"/>
            <a:chOff x="298704" y="4399788"/>
            <a:chExt cx="254508" cy="554736"/>
          </a:xfrm>
        </p:grpSpPr>
        <p:pic>
          <p:nvPicPr>
            <p:cNvPr id="3926" name="Google Shape;3926;p594"/>
            <p:cNvPicPr preferRelativeResize="0"/>
            <p:nvPr/>
          </p:nvPicPr>
          <p:blipFill rotWithShape="1">
            <a:blip r:embed="rId5">
              <a:alphaModFix/>
            </a:blip>
            <a:srcRect b="0" l="0" r="0" t="0"/>
            <a:stretch/>
          </p:blipFill>
          <p:spPr>
            <a:xfrm>
              <a:off x="313944" y="4730496"/>
              <a:ext cx="224028" cy="224028"/>
            </a:xfrm>
            <a:prstGeom prst="rect">
              <a:avLst/>
            </a:prstGeom>
            <a:noFill/>
            <a:ln>
              <a:noFill/>
            </a:ln>
          </p:spPr>
        </p:pic>
        <p:pic>
          <p:nvPicPr>
            <p:cNvPr id="3927" name="Google Shape;3927;p594"/>
            <p:cNvPicPr preferRelativeResize="0"/>
            <p:nvPr/>
          </p:nvPicPr>
          <p:blipFill rotWithShape="1">
            <a:blip r:embed="rId6">
              <a:alphaModFix/>
            </a:blip>
            <a:srcRect b="0" l="0" r="0" t="0"/>
            <a:stretch/>
          </p:blipFill>
          <p:spPr>
            <a:xfrm>
              <a:off x="298704" y="4399788"/>
              <a:ext cx="254508" cy="262128"/>
            </a:xfrm>
            <a:prstGeom prst="rect">
              <a:avLst/>
            </a:prstGeom>
            <a:noFill/>
            <a:ln>
              <a:noFill/>
            </a:ln>
          </p:spPr>
        </p:pic>
      </p:grpSp>
      <p:sp>
        <p:nvSpPr>
          <p:cNvPr id="3928" name="Google Shape;3928;p594"/>
          <p:cNvSpPr txBox="1"/>
          <p:nvPr/>
        </p:nvSpPr>
        <p:spPr>
          <a:xfrm>
            <a:off x="612749" y="3595827"/>
            <a:ext cx="4826100" cy="1279800"/>
          </a:xfrm>
          <a:prstGeom prst="rect">
            <a:avLst/>
          </a:prstGeom>
          <a:noFill/>
          <a:ln>
            <a:noFill/>
          </a:ln>
        </p:spPr>
        <p:txBody>
          <a:bodyPr anchorCtr="0" anchor="t" bIns="0" lIns="0" spcFirstLastPara="1" rIns="0" wrap="square" tIns="12700">
            <a:spAutoFit/>
          </a:bodyPr>
          <a:lstStyle/>
          <a:p>
            <a:pPr indent="0" lvl="0" marL="2646045" marR="0" rtl="0" algn="l">
              <a:lnSpc>
                <a:spcPct val="100000"/>
              </a:lnSpc>
              <a:spcBef>
                <a:spcPts val="0"/>
              </a:spcBef>
              <a:spcAft>
                <a:spcPts val="0"/>
              </a:spcAft>
              <a:buClr>
                <a:srgbClr val="000000"/>
              </a:buClr>
              <a:buSzPts val="2000"/>
              <a:buFont typeface="Arial"/>
              <a:buNone/>
            </a:pPr>
            <a:r>
              <a:rPr b="1" i="0" lang="zh-CN" sz="2000" u="none" cap="none" strike="noStrike">
                <a:solidFill>
                  <a:srgbClr val="1AACCF"/>
                </a:solidFill>
                <a:latin typeface="Arial"/>
                <a:ea typeface="Arial"/>
                <a:cs typeface="Arial"/>
                <a:sym typeface="Arial"/>
              </a:rPr>
              <a:t>Lucia Dello</a:t>
            </a:r>
            <a:endParaRPr b="0" i="0" sz="3200" u="none" cap="none" strike="noStrike">
              <a:solidFill>
                <a:srgbClr val="000000"/>
              </a:solidFill>
              <a:latin typeface="Arial"/>
              <a:ea typeface="Arial"/>
              <a:cs typeface="Arial"/>
              <a:sym typeface="Arial"/>
            </a:endParaRPr>
          </a:p>
          <a:p>
            <a:pPr indent="0" lvl="0" marL="12700" marR="1823085" rtl="0" algn="l">
              <a:lnSpc>
                <a:spcPct val="148100"/>
              </a:lnSpc>
              <a:spcBef>
                <a:spcPts val="1870"/>
              </a:spcBef>
              <a:spcAft>
                <a:spcPts val="0"/>
              </a:spcAft>
              <a:buClr>
                <a:srgbClr val="000000"/>
              </a:buClr>
              <a:buSzPts val="3000"/>
              <a:buFont typeface="Arial"/>
              <a:buNone/>
            </a:pPr>
            <a:r>
              <a:rPr b="0" i="0" lang="zh-CN" sz="3000" u="none" cap="none" strike="noStrike">
                <a:solidFill>
                  <a:srgbClr val="FFFFFF"/>
                </a:solidFill>
                <a:latin typeface="Arial"/>
                <a:ea typeface="Arial"/>
                <a:cs typeface="Arial"/>
                <a:sym typeface="Arial"/>
              </a:rPr>
              <a:t>https://</a:t>
            </a:r>
            <a:r>
              <a:rPr b="0" i="0" lang="zh-CN" sz="1400" u="sng" cap="none" strike="noStrike">
                <a:solidFill>
                  <a:schemeClr val="hlink"/>
                </a:solidFill>
                <a:latin typeface="Arial"/>
                <a:ea typeface="Arial"/>
                <a:cs typeface="Arial"/>
                <a:sym typeface="Arial"/>
                <a:hlinkClick r:id="rId7"/>
              </a:rPr>
              <a:t>www.linkedin.com/in/luciadello/ </a:t>
            </a:r>
            <a:r>
              <a:rPr b="0" i="0" lang="zh-CN" sz="1400" u="none" cap="none" strike="noStrike">
                <a:solidFill>
                  <a:srgbClr val="FFFFFF"/>
                </a:solidFill>
                <a:latin typeface="Arial"/>
                <a:ea typeface="Arial"/>
                <a:cs typeface="Arial"/>
                <a:sym typeface="Arial"/>
              </a:rPr>
              <a:t> Speakerdeck.com/luciadello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2" name="Shape 3932"/>
        <p:cNvGrpSpPr/>
        <p:nvPr/>
      </p:nvGrpSpPr>
      <p:grpSpPr>
        <a:xfrm>
          <a:off x="0" y="0"/>
          <a:ext cx="0" cy="0"/>
          <a:chOff x="0" y="0"/>
          <a:chExt cx="0" cy="0"/>
        </a:xfrm>
      </p:grpSpPr>
      <p:sp>
        <p:nvSpPr>
          <p:cNvPr id="3933" name="Google Shape;3933;p595"/>
          <p:cNvSpPr txBox="1"/>
          <p:nvPr/>
        </p:nvSpPr>
        <p:spPr>
          <a:xfrm>
            <a:off x="7365492" y="1955292"/>
            <a:ext cx="1466100" cy="12648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3000">
            <a:spAutoFit/>
          </a:bodyPr>
          <a:lstStyle/>
          <a:p>
            <a:pPr indent="0" lvl="0" marL="45720" marR="22669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Win  client</a:t>
            </a:r>
            <a:endParaRPr b="0" i="0" sz="4000" u="none" cap="none" strike="noStrike">
              <a:solidFill>
                <a:srgbClr val="000000"/>
              </a:solidFill>
              <a:latin typeface="Arial"/>
              <a:ea typeface="Arial"/>
              <a:cs typeface="Arial"/>
              <a:sym typeface="Arial"/>
            </a:endParaRPr>
          </a:p>
        </p:txBody>
      </p:sp>
      <p:sp>
        <p:nvSpPr>
          <p:cNvPr id="3934" name="Google Shape;3934;p595"/>
          <p:cNvSpPr txBox="1"/>
          <p:nvPr/>
        </p:nvSpPr>
        <p:spPr>
          <a:xfrm>
            <a:off x="3261359" y="1758695"/>
            <a:ext cx="3048000" cy="1879800"/>
          </a:xfrm>
          <a:prstGeom prst="rect">
            <a:avLst/>
          </a:prstGeom>
          <a:solidFill>
            <a:srgbClr val="BCD6ED"/>
          </a:solidFill>
          <a:ln cap="flat" cmpd="sng" w="12700">
            <a:solidFill>
              <a:srgbClr val="5B9BD4"/>
            </a:solidFill>
            <a:prstDash val="solid"/>
            <a:round/>
            <a:headEnd len="sm" w="sm" type="none"/>
            <a:tailEnd len="sm" w="sm" type="none"/>
          </a:ln>
        </p:spPr>
        <p:txBody>
          <a:bodyPr anchorCtr="0" anchor="t" bIns="0" lIns="0" spcFirstLastPara="1" rIns="0" wrap="square" tIns="32375">
            <a:spAutoFit/>
          </a:bodyPr>
          <a:lstStyle/>
          <a:p>
            <a:pPr indent="0" lvl="0" marL="46355" marR="481330" rtl="0" algn="just">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Campaign:  brief, plan,  run, results</a:t>
            </a:r>
            <a:endParaRPr b="0" i="0" sz="4000" u="none" cap="none" strike="noStrike">
              <a:solidFill>
                <a:srgbClr val="000000"/>
              </a:solidFill>
              <a:latin typeface="Arial"/>
              <a:ea typeface="Arial"/>
              <a:cs typeface="Arial"/>
              <a:sym typeface="Arial"/>
            </a:endParaRPr>
          </a:p>
        </p:txBody>
      </p:sp>
      <p:sp>
        <p:nvSpPr>
          <p:cNvPr id="3935" name="Google Shape;3935;p595"/>
          <p:cNvSpPr txBox="1"/>
          <p:nvPr/>
        </p:nvSpPr>
        <p:spPr>
          <a:xfrm>
            <a:off x="490727" y="2036064"/>
            <a:ext cx="1797000" cy="1263600"/>
          </a:xfrm>
          <a:prstGeom prst="rect">
            <a:avLst/>
          </a:prstGeom>
          <a:solidFill>
            <a:srgbClr val="FFFF00"/>
          </a:solidFill>
          <a:ln cap="flat" cmpd="sng" w="12700">
            <a:solidFill>
              <a:srgbClr val="FFC000"/>
            </a:solidFill>
            <a:prstDash val="solid"/>
            <a:round/>
            <a:headEnd len="sm" w="sm" type="none"/>
            <a:tailEnd len="sm" w="sm" type="none"/>
          </a:ln>
        </p:spPr>
        <p:txBody>
          <a:bodyPr anchorCtr="0" anchor="t" bIns="0" lIns="0" spcFirstLastPara="1" rIns="0" wrap="square" tIns="31750">
            <a:spAutoFit/>
          </a:bodyPr>
          <a:lstStyle/>
          <a:p>
            <a:pPr indent="0" lvl="0" marL="45720" marR="220345" rtl="0" algn="l">
              <a:lnSpc>
                <a:spcPct val="100000"/>
              </a:lnSpc>
              <a:spcBef>
                <a:spcPts val="0"/>
              </a:spcBef>
              <a:spcAft>
                <a:spcPts val="0"/>
              </a:spcAft>
              <a:buClr>
                <a:srgbClr val="000000"/>
              </a:buClr>
              <a:buSzPts val="4000"/>
              <a:buFont typeface="Arial"/>
              <a:buNone/>
            </a:pPr>
            <a:r>
              <a:rPr b="0" i="0" lang="zh-CN" sz="4000" u="none" cap="none" strike="noStrike">
                <a:solidFill>
                  <a:srgbClr val="000000"/>
                </a:solidFill>
                <a:latin typeface="Arial"/>
                <a:ea typeface="Arial"/>
                <a:cs typeface="Arial"/>
                <a:sym typeface="Arial"/>
              </a:rPr>
              <a:t>Make  money</a:t>
            </a:r>
            <a:endParaRPr b="0" i="0" sz="4000" u="none" cap="none" strike="noStrike">
              <a:solidFill>
                <a:srgbClr val="000000"/>
              </a:solidFill>
              <a:latin typeface="Arial"/>
              <a:ea typeface="Arial"/>
              <a:cs typeface="Arial"/>
              <a:sym typeface="Arial"/>
            </a:endParaRPr>
          </a:p>
        </p:txBody>
      </p:sp>
      <p:sp>
        <p:nvSpPr>
          <p:cNvPr id="3936" name="Google Shape;3936;p595"/>
          <p:cNvSpPr txBox="1"/>
          <p:nvPr/>
        </p:nvSpPr>
        <p:spPr>
          <a:xfrm>
            <a:off x="6775957" y="3852926"/>
            <a:ext cx="2148900" cy="912000"/>
          </a:xfrm>
          <a:prstGeom prst="rect">
            <a:avLst/>
          </a:prstGeom>
          <a:solidFill>
            <a:srgbClr val="FF0000"/>
          </a:solidFill>
          <a:ln>
            <a:noFill/>
          </a:ln>
        </p:spPr>
        <p:txBody>
          <a:bodyPr anchorCtr="0" anchor="t" bIns="0" lIns="0" spcFirstLastPara="1" rIns="0" wrap="square" tIns="49525">
            <a:spAutoFit/>
          </a:bodyPr>
          <a:lstStyle/>
          <a:p>
            <a:pPr indent="0" lvl="0" marL="58418" marR="34163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Incomplete  picture</a:t>
            </a:r>
            <a:endParaRPr b="0" i="0" sz="2800" u="none" cap="none" strike="noStrike">
              <a:solidFill>
                <a:srgbClr val="000000"/>
              </a:solidFill>
              <a:latin typeface="Arial"/>
              <a:ea typeface="Arial"/>
              <a:cs typeface="Arial"/>
              <a:sym typeface="Arial"/>
            </a:endParaRPr>
          </a:p>
        </p:txBody>
      </p:sp>
      <p:sp>
        <p:nvSpPr>
          <p:cNvPr id="3937" name="Google Shape;3937;p595"/>
          <p:cNvSpPr txBox="1"/>
          <p:nvPr/>
        </p:nvSpPr>
        <p:spPr>
          <a:xfrm>
            <a:off x="378206" y="3616705"/>
            <a:ext cx="2148900" cy="1343100"/>
          </a:xfrm>
          <a:prstGeom prst="rect">
            <a:avLst/>
          </a:prstGeom>
          <a:solidFill>
            <a:srgbClr val="FF0000"/>
          </a:solidFill>
          <a:ln>
            <a:noFill/>
          </a:ln>
        </p:spPr>
        <p:txBody>
          <a:bodyPr anchorCtr="0" anchor="t" bIns="0" lIns="0" spcFirstLastPara="1" rIns="0" wrap="square" tIns="49525">
            <a:spAutoFit/>
          </a:bodyPr>
          <a:lstStyle/>
          <a:p>
            <a:pPr indent="0" lvl="0" marL="57150" marR="125095"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Unpaid  invoice, lose  client</a:t>
            </a:r>
            <a:endParaRPr b="0" i="0" sz="2800" u="none" cap="none" strike="noStrike">
              <a:solidFill>
                <a:srgbClr val="000000"/>
              </a:solidFill>
              <a:latin typeface="Arial"/>
              <a:ea typeface="Arial"/>
              <a:cs typeface="Arial"/>
              <a:sym typeface="Arial"/>
            </a:endParaRPr>
          </a:p>
        </p:txBody>
      </p:sp>
      <p:sp>
        <p:nvSpPr>
          <p:cNvPr id="3938" name="Google Shape;3938;p595"/>
          <p:cNvSpPr txBox="1"/>
          <p:nvPr/>
        </p:nvSpPr>
        <p:spPr>
          <a:xfrm>
            <a:off x="6775957" y="189229"/>
            <a:ext cx="2148900" cy="910200"/>
          </a:xfrm>
          <a:prstGeom prst="rect">
            <a:avLst/>
          </a:prstGeom>
          <a:solidFill>
            <a:srgbClr val="A9D18E"/>
          </a:solidFill>
          <a:ln>
            <a:noFill/>
          </a:ln>
        </p:spPr>
        <p:txBody>
          <a:bodyPr anchorCtr="0" anchor="t" bIns="0" lIns="0" spcFirstLastPara="1" rIns="0" wrap="square" tIns="47625">
            <a:spAutoFit/>
          </a:bodyPr>
          <a:lstStyle/>
          <a:p>
            <a:pPr indent="0" lvl="0" marL="58418" marR="560705" rtl="0" algn="l">
              <a:lnSpc>
                <a:spcPct val="100000"/>
              </a:lnSpc>
              <a:spcBef>
                <a:spcPts val="0"/>
              </a:spcBef>
              <a:spcAft>
                <a:spcPts val="0"/>
              </a:spcAft>
              <a:buClr>
                <a:srgbClr val="000000"/>
              </a:buClr>
              <a:buSzPts val="2000"/>
              <a:buFont typeface="Arial"/>
              <a:buNone/>
            </a:pPr>
            <a:r>
              <a:rPr b="0" i="0" lang="zh-CN" sz="2000" u="none" cap="none" strike="noStrike">
                <a:solidFill>
                  <a:srgbClr val="000000"/>
                </a:solidFill>
                <a:latin typeface="Comic Sans MS"/>
                <a:ea typeface="Comic Sans MS"/>
                <a:cs typeface="Comic Sans MS"/>
                <a:sym typeface="Comic Sans MS"/>
              </a:rPr>
              <a:t>Complete  picture</a:t>
            </a:r>
            <a:endParaRPr b="0" i="0" sz="2800" u="none" cap="none" strike="noStrike">
              <a:solidFill>
                <a:srgbClr val="000000"/>
              </a:solidFill>
              <a:latin typeface="Arial"/>
              <a:ea typeface="Arial"/>
              <a:cs typeface="Arial"/>
              <a:sym typeface="Arial"/>
            </a:endParaRPr>
          </a:p>
        </p:txBody>
      </p:sp>
      <p:sp>
        <p:nvSpPr>
          <p:cNvPr id="3939" name="Google Shape;3939;p595"/>
          <p:cNvSpPr txBox="1"/>
          <p:nvPr>
            <p:ph type="title"/>
          </p:nvPr>
        </p:nvSpPr>
        <p:spPr>
          <a:xfrm>
            <a:off x="378206" y="117602"/>
            <a:ext cx="2148900" cy="1341600"/>
          </a:xfrm>
          <a:prstGeom prst="rect">
            <a:avLst/>
          </a:prstGeom>
          <a:solidFill>
            <a:srgbClr val="A9D18E"/>
          </a:solidFill>
          <a:ln>
            <a:noFill/>
          </a:ln>
        </p:spPr>
        <p:txBody>
          <a:bodyPr anchorCtr="0" anchor="t" bIns="0" lIns="0" spcFirstLastPara="1" rIns="0" wrap="square" tIns="48250">
            <a:spAutoFit/>
          </a:bodyPr>
          <a:lstStyle/>
          <a:p>
            <a:pPr indent="0" lvl="0" marL="57785" marR="381000" rtl="0" algn="l">
              <a:lnSpc>
                <a:spcPct val="100000"/>
              </a:lnSpc>
              <a:spcBef>
                <a:spcPts val="0"/>
              </a:spcBef>
              <a:spcAft>
                <a:spcPts val="0"/>
              </a:spcAft>
              <a:buSzPts val="1400"/>
              <a:buNone/>
            </a:pPr>
            <a:r>
              <a:rPr lang="zh-CN" sz="2800"/>
              <a:t>Invoice is  paid, client  retained</a:t>
            </a:r>
            <a:endParaRPr sz="2800"/>
          </a:p>
        </p:txBody>
      </p:sp>
      <p:sp>
        <p:nvSpPr>
          <p:cNvPr id="3940" name="Google Shape;3940;p595"/>
          <p:cNvSpPr/>
          <p:nvPr/>
        </p:nvSpPr>
        <p:spPr>
          <a:xfrm>
            <a:off x="6351270" y="2523108"/>
            <a:ext cx="1015365" cy="107950"/>
          </a:xfrm>
          <a:custGeom>
            <a:rect b="b" l="l" r="r" t="t"/>
            <a:pathLst>
              <a:path extrusionOk="0" h="107950" w="1015365">
                <a:moveTo>
                  <a:pt x="76839" y="25282"/>
                </a:moveTo>
                <a:lnTo>
                  <a:pt x="75313" y="50680"/>
                </a:lnTo>
                <a:lnTo>
                  <a:pt x="1013840" y="107568"/>
                </a:lnTo>
                <a:lnTo>
                  <a:pt x="1015364" y="82296"/>
                </a:lnTo>
                <a:lnTo>
                  <a:pt x="76839" y="25282"/>
                </a:lnTo>
                <a:close/>
              </a:path>
              <a:path extrusionOk="0" h="107950" w="1015365">
                <a:moveTo>
                  <a:pt x="78358" y="0"/>
                </a:moveTo>
                <a:lnTo>
                  <a:pt x="0" y="33401"/>
                </a:lnTo>
                <a:lnTo>
                  <a:pt x="73787" y="76073"/>
                </a:lnTo>
                <a:lnTo>
                  <a:pt x="75313" y="50680"/>
                </a:lnTo>
                <a:lnTo>
                  <a:pt x="62610" y="49911"/>
                </a:lnTo>
                <a:lnTo>
                  <a:pt x="64134" y="24511"/>
                </a:lnTo>
                <a:lnTo>
                  <a:pt x="76885" y="24511"/>
                </a:lnTo>
                <a:lnTo>
                  <a:pt x="78358" y="0"/>
                </a:lnTo>
                <a:close/>
              </a:path>
              <a:path extrusionOk="0" h="107950" w="1015365">
                <a:moveTo>
                  <a:pt x="64134" y="24511"/>
                </a:moveTo>
                <a:lnTo>
                  <a:pt x="62610" y="49911"/>
                </a:lnTo>
                <a:lnTo>
                  <a:pt x="75313" y="50680"/>
                </a:lnTo>
                <a:lnTo>
                  <a:pt x="76839" y="25282"/>
                </a:lnTo>
                <a:lnTo>
                  <a:pt x="64134" y="24511"/>
                </a:lnTo>
                <a:close/>
              </a:path>
              <a:path extrusionOk="0" h="107950" w="1015365">
                <a:moveTo>
                  <a:pt x="76885" y="24511"/>
                </a:moveTo>
                <a:lnTo>
                  <a:pt x="64134" y="24511"/>
                </a:lnTo>
                <a:lnTo>
                  <a:pt x="76839" y="25282"/>
                </a:lnTo>
                <a:lnTo>
                  <a:pt x="76885" y="24511"/>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1" name="Google Shape;3941;p595"/>
          <p:cNvSpPr/>
          <p:nvPr/>
        </p:nvSpPr>
        <p:spPr>
          <a:xfrm>
            <a:off x="2288285" y="2662554"/>
            <a:ext cx="975360" cy="79375"/>
          </a:xfrm>
          <a:custGeom>
            <a:rect b="b" l="l" r="r" t="t"/>
            <a:pathLst>
              <a:path extrusionOk="0" h="79375" w="975360">
                <a:moveTo>
                  <a:pt x="76538" y="25417"/>
                </a:moveTo>
                <a:lnTo>
                  <a:pt x="75733" y="50816"/>
                </a:lnTo>
                <a:lnTo>
                  <a:pt x="974089" y="79120"/>
                </a:lnTo>
                <a:lnTo>
                  <a:pt x="974978" y="53720"/>
                </a:lnTo>
                <a:lnTo>
                  <a:pt x="76538" y="25417"/>
                </a:lnTo>
                <a:close/>
              </a:path>
              <a:path extrusionOk="0" h="79375" w="975360">
                <a:moveTo>
                  <a:pt x="77343" y="0"/>
                </a:moveTo>
                <a:lnTo>
                  <a:pt x="0" y="35687"/>
                </a:lnTo>
                <a:lnTo>
                  <a:pt x="74930" y="76200"/>
                </a:lnTo>
                <a:lnTo>
                  <a:pt x="75733" y="50816"/>
                </a:lnTo>
                <a:lnTo>
                  <a:pt x="63118" y="50418"/>
                </a:lnTo>
                <a:lnTo>
                  <a:pt x="63881" y="25018"/>
                </a:lnTo>
                <a:lnTo>
                  <a:pt x="76550" y="25018"/>
                </a:lnTo>
                <a:lnTo>
                  <a:pt x="77343" y="0"/>
                </a:lnTo>
                <a:close/>
              </a:path>
              <a:path extrusionOk="0" h="79375" w="975360">
                <a:moveTo>
                  <a:pt x="63881" y="25018"/>
                </a:moveTo>
                <a:lnTo>
                  <a:pt x="63118" y="50418"/>
                </a:lnTo>
                <a:lnTo>
                  <a:pt x="75733" y="50816"/>
                </a:lnTo>
                <a:lnTo>
                  <a:pt x="76538" y="25417"/>
                </a:lnTo>
                <a:lnTo>
                  <a:pt x="63881" y="25018"/>
                </a:lnTo>
                <a:close/>
              </a:path>
              <a:path extrusionOk="0" h="79375" w="975360">
                <a:moveTo>
                  <a:pt x="76550" y="25018"/>
                </a:moveTo>
                <a:lnTo>
                  <a:pt x="63881" y="25018"/>
                </a:lnTo>
                <a:lnTo>
                  <a:pt x="76538" y="25417"/>
                </a:lnTo>
                <a:lnTo>
                  <a:pt x="76550" y="25018"/>
                </a:lnTo>
                <a:close/>
              </a:path>
            </a:pathLst>
          </a:custGeom>
          <a:solidFill>
            <a:srgbClr val="5B9B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2" name="Google Shape;3942;p595"/>
          <p:cNvSpPr/>
          <p:nvPr/>
        </p:nvSpPr>
        <p:spPr>
          <a:xfrm>
            <a:off x="5647182" y="533526"/>
            <a:ext cx="1115695" cy="1222375"/>
          </a:xfrm>
          <a:custGeom>
            <a:rect b="b" l="l" r="r" t="t"/>
            <a:pathLst>
              <a:path extrusionOk="0" h="1222375" w="1115695">
                <a:moveTo>
                  <a:pt x="1086992" y="0"/>
                </a:moveTo>
                <a:lnTo>
                  <a:pt x="1061339" y="28194"/>
                </a:lnTo>
                <a:lnTo>
                  <a:pt x="1089533" y="53848"/>
                </a:lnTo>
                <a:lnTo>
                  <a:pt x="1115187" y="25653"/>
                </a:lnTo>
                <a:lnTo>
                  <a:pt x="1086992" y="0"/>
                </a:lnTo>
                <a:close/>
              </a:path>
              <a:path extrusionOk="0" h="1222375" w="1115695">
                <a:moveTo>
                  <a:pt x="1035685" y="56387"/>
                </a:moveTo>
                <a:lnTo>
                  <a:pt x="1010031" y="84455"/>
                </a:lnTo>
                <a:lnTo>
                  <a:pt x="1038224" y="110109"/>
                </a:lnTo>
                <a:lnTo>
                  <a:pt x="1063878" y="82042"/>
                </a:lnTo>
                <a:lnTo>
                  <a:pt x="1035685" y="56387"/>
                </a:lnTo>
                <a:close/>
              </a:path>
              <a:path extrusionOk="0" h="1222375" w="1115695">
                <a:moveTo>
                  <a:pt x="984376" y="112649"/>
                </a:moveTo>
                <a:lnTo>
                  <a:pt x="958722" y="140843"/>
                </a:lnTo>
                <a:lnTo>
                  <a:pt x="986916" y="166497"/>
                </a:lnTo>
                <a:lnTo>
                  <a:pt x="1012570" y="138302"/>
                </a:lnTo>
                <a:lnTo>
                  <a:pt x="984376" y="112649"/>
                </a:lnTo>
                <a:close/>
              </a:path>
              <a:path extrusionOk="0" h="1222375" w="1115695">
                <a:moveTo>
                  <a:pt x="933068" y="169037"/>
                </a:moveTo>
                <a:lnTo>
                  <a:pt x="907414" y="197231"/>
                </a:lnTo>
                <a:lnTo>
                  <a:pt x="935609" y="222885"/>
                </a:lnTo>
                <a:lnTo>
                  <a:pt x="961263" y="194690"/>
                </a:lnTo>
                <a:lnTo>
                  <a:pt x="933068" y="169037"/>
                </a:lnTo>
                <a:close/>
              </a:path>
              <a:path extrusionOk="0" h="1222375" w="1115695">
                <a:moveTo>
                  <a:pt x="881761" y="225298"/>
                </a:moveTo>
                <a:lnTo>
                  <a:pt x="856107" y="253492"/>
                </a:lnTo>
                <a:lnTo>
                  <a:pt x="884300" y="279146"/>
                </a:lnTo>
                <a:lnTo>
                  <a:pt x="909954" y="250951"/>
                </a:lnTo>
                <a:lnTo>
                  <a:pt x="881761" y="225298"/>
                </a:lnTo>
                <a:close/>
              </a:path>
              <a:path extrusionOk="0" h="1222375" w="1115695">
                <a:moveTo>
                  <a:pt x="830452" y="281686"/>
                </a:moveTo>
                <a:lnTo>
                  <a:pt x="804798" y="309880"/>
                </a:lnTo>
                <a:lnTo>
                  <a:pt x="832992" y="335534"/>
                </a:lnTo>
                <a:lnTo>
                  <a:pt x="858646" y="307339"/>
                </a:lnTo>
                <a:lnTo>
                  <a:pt x="830452" y="281686"/>
                </a:lnTo>
                <a:close/>
              </a:path>
              <a:path extrusionOk="0" h="1222375" w="1115695">
                <a:moveTo>
                  <a:pt x="779144" y="338074"/>
                </a:moveTo>
                <a:lnTo>
                  <a:pt x="753490" y="366268"/>
                </a:lnTo>
                <a:lnTo>
                  <a:pt x="781684" y="391922"/>
                </a:lnTo>
                <a:lnTo>
                  <a:pt x="807338" y="363727"/>
                </a:lnTo>
                <a:lnTo>
                  <a:pt x="779144" y="338074"/>
                </a:lnTo>
                <a:close/>
              </a:path>
              <a:path extrusionOk="0" h="1222375" w="1115695">
                <a:moveTo>
                  <a:pt x="727837" y="394335"/>
                </a:moveTo>
                <a:lnTo>
                  <a:pt x="702182" y="422528"/>
                </a:lnTo>
                <a:lnTo>
                  <a:pt x="730376" y="448183"/>
                </a:lnTo>
                <a:lnTo>
                  <a:pt x="756030" y="419988"/>
                </a:lnTo>
                <a:lnTo>
                  <a:pt x="727837" y="394335"/>
                </a:lnTo>
                <a:close/>
              </a:path>
              <a:path extrusionOk="0" h="1222375" w="1115695">
                <a:moveTo>
                  <a:pt x="676528" y="450723"/>
                </a:moveTo>
                <a:lnTo>
                  <a:pt x="650875" y="478917"/>
                </a:lnTo>
                <a:lnTo>
                  <a:pt x="679068" y="504571"/>
                </a:lnTo>
                <a:lnTo>
                  <a:pt x="704722" y="476376"/>
                </a:lnTo>
                <a:lnTo>
                  <a:pt x="676528" y="450723"/>
                </a:lnTo>
                <a:close/>
              </a:path>
              <a:path extrusionOk="0" h="1222375" w="1115695">
                <a:moveTo>
                  <a:pt x="625220" y="507111"/>
                </a:moveTo>
                <a:lnTo>
                  <a:pt x="599566" y="535177"/>
                </a:lnTo>
                <a:lnTo>
                  <a:pt x="627760" y="560832"/>
                </a:lnTo>
                <a:lnTo>
                  <a:pt x="653414" y="532764"/>
                </a:lnTo>
                <a:lnTo>
                  <a:pt x="625220" y="507111"/>
                </a:lnTo>
                <a:close/>
              </a:path>
              <a:path extrusionOk="0" h="1222375" w="1115695">
                <a:moveTo>
                  <a:pt x="573913" y="563372"/>
                </a:moveTo>
                <a:lnTo>
                  <a:pt x="548258" y="591565"/>
                </a:lnTo>
                <a:lnTo>
                  <a:pt x="576452" y="617220"/>
                </a:lnTo>
                <a:lnTo>
                  <a:pt x="602106" y="589026"/>
                </a:lnTo>
                <a:lnTo>
                  <a:pt x="573913" y="563372"/>
                </a:lnTo>
                <a:close/>
              </a:path>
              <a:path extrusionOk="0" h="1222375" w="1115695">
                <a:moveTo>
                  <a:pt x="522604" y="619760"/>
                </a:moveTo>
                <a:lnTo>
                  <a:pt x="496950" y="647953"/>
                </a:lnTo>
                <a:lnTo>
                  <a:pt x="525144" y="673608"/>
                </a:lnTo>
                <a:lnTo>
                  <a:pt x="550798" y="645413"/>
                </a:lnTo>
                <a:lnTo>
                  <a:pt x="522604" y="619760"/>
                </a:lnTo>
                <a:close/>
              </a:path>
              <a:path extrusionOk="0" h="1222375" w="1115695">
                <a:moveTo>
                  <a:pt x="471296" y="676021"/>
                </a:moveTo>
                <a:lnTo>
                  <a:pt x="445642" y="704214"/>
                </a:lnTo>
                <a:lnTo>
                  <a:pt x="473837" y="729869"/>
                </a:lnTo>
                <a:lnTo>
                  <a:pt x="499490" y="701675"/>
                </a:lnTo>
                <a:lnTo>
                  <a:pt x="471296" y="676021"/>
                </a:lnTo>
                <a:close/>
              </a:path>
              <a:path extrusionOk="0" h="1222375" w="1115695">
                <a:moveTo>
                  <a:pt x="419988" y="732409"/>
                </a:moveTo>
                <a:lnTo>
                  <a:pt x="394334" y="760602"/>
                </a:lnTo>
                <a:lnTo>
                  <a:pt x="422528" y="786257"/>
                </a:lnTo>
                <a:lnTo>
                  <a:pt x="448182" y="758063"/>
                </a:lnTo>
                <a:lnTo>
                  <a:pt x="419988" y="732409"/>
                </a:lnTo>
                <a:close/>
              </a:path>
              <a:path extrusionOk="0" h="1222375" w="1115695">
                <a:moveTo>
                  <a:pt x="368680" y="788797"/>
                </a:moveTo>
                <a:lnTo>
                  <a:pt x="343026" y="816863"/>
                </a:lnTo>
                <a:lnTo>
                  <a:pt x="371220" y="842518"/>
                </a:lnTo>
                <a:lnTo>
                  <a:pt x="396875" y="814451"/>
                </a:lnTo>
                <a:lnTo>
                  <a:pt x="368680" y="788797"/>
                </a:lnTo>
                <a:close/>
              </a:path>
              <a:path extrusionOk="0" h="1222375" w="1115695">
                <a:moveTo>
                  <a:pt x="317372" y="845058"/>
                </a:moveTo>
                <a:lnTo>
                  <a:pt x="291718" y="873251"/>
                </a:lnTo>
                <a:lnTo>
                  <a:pt x="319913" y="898906"/>
                </a:lnTo>
                <a:lnTo>
                  <a:pt x="345566" y="870712"/>
                </a:lnTo>
                <a:lnTo>
                  <a:pt x="317372" y="845058"/>
                </a:lnTo>
                <a:close/>
              </a:path>
              <a:path extrusionOk="0" h="1222375" w="1115695">
                <a:moveTo>
                  <a:pt x="266064" y="901446"/>
                </a:moveTo>
                <a:lnTo>
                  <a:pt x="240410" y="929639"/>
                </a:lnTo>
                <a:lnTo>
                  <a:pt x="268604" y="955294"/>
                </a:lnTo>
                <a:lnTo>
                  <a:pt x="294258" y="927100"/>
                </a:lnTo>
                <a:lnTo>
                  <a:pt x="266064" y="901446"/>
                </a:lnTo>
                <a:close/>
              </a:path>
              <a:path extrusionOk="0" h="1222375" w="1115695">
                <a:moveTo>
                  <a:pt x="214756" y="957834"/>
                </a:moveTo>
                <a:lnTo>
                  <a:pt x="189102" y="985901"/>
                </a:lnTo>
                <a:lnTo>
                  <a:pt x="217296" y="1011555"/>
                </a:lnTo>
                <a:lnTo>
                  <a:pt x="242950" y="983488"/>
                </a:lnTo>
                <a:lnTo>
                  <a:pt x="214756" y="957834"/>
                </a:lnTo>
                <a:close/>
              </a:path>
              <a:path extrusionOk="0" h="1222375" w="1115695">
                <a:moveTo>
                  <a:pt x="163448" y="1014095"/>
                </a:moveTo>
                <a:lnTo>
                  <a:pt x="137794" y="1042288"/>
                </a:lnTo>
                <a:lnTo>
                  <a:pt x="165988" y="1067943"/>
                </a:lnTo>
                <a:lnTo>
                  <a:pt x="191642" y="1039749"/>
                </a:lnTo>
                <a:lnTo>
                  <a:pt x="163448" y="1014095"/>
                </a:lnTo>
                <a:close/>
              </a:path>
              <a:path extrusionOk="0" h="1222375" w="1115695">
                <a:moveTo>
                  <a:pt x="34670" y="1098931"/>
                </a:moveTo>
                <a:lnTo>
                  <a:pt x="0" y="1221867"/>
                </a:lnTo>
                <a:lnTo>
                  <a:pt x="119252" y="1175893"/>
                </a:lnTo>
                <a:lnTo>
                  <a:pt x="106551" y="1164336"/>
                </a:lnTo>
                <a:lnTo>
                  <a:pt x="78231" y="1164336"/>
                </a:lnTo>
                <a:lnTo>
                  <a:pt x="50037" y="1138682"/>
                </a:lnTo>
                <a:lnTo>
                  <a:pt x="60832" y="1126744"/>
                </a:lnTo>
                <a:lnTo>
                  <a:pt x="65237" y="1126744"/>
                </a:lnTo>
                <a:lnTo>
                  <a:pt x="34670" y="1098931"/>
                </a:lnTo>
                <a:close/>
              </a:path>
              <a:path extrusionOk="0" h="1222375" w="1115695">
                <a:moveTo>
                  <a:pt x="60832" y="1126744"/>
                </a:moveTo>
                <a:lnTo>
                  <a:pt x="50037" y="1138682"/>
                </a:lnTo>
                <a:lnTo>
                  <a:pt x="78231" y="1164336"/>
                </a:lnTo>
                <a:lnTo>
                  <a:pt x="89026" y="1152398"/>
                </a:lnTo>
                <a:lnTo>
                  <a:pt x="60832" y="1126744"/>
                </a:lnTo>
                <a:close/>
              </a:path>
              <a:path extrusionOk="0" h="1222375" w="1115695">
                <a:moveTo>
                  <a:pt x="65237" y="1126744"/>
                </a:moveTo>
                <a:lnTo>
                  <a:pt x="60832" y="1126744"/>
                </a:lnTo>
                <a:lnTo>
                  <a:pt x="89026" y="1152398"/>
                </a:lnTo>
                <a:lnTo>
                  <a:pt x="78231" y="1164336"/>
                </a:lnTo>
                <a:lnTo>
                  <a:pt x="106551" y="1164336"/>
                </a:lnTo>
                <a:lnTo>
                  <a:pt x="65237" y="1126744"/>
                </a:lnTo>
                <a:close/>
              </a:path>
              <a:path extrusionOk="0" h="1222375" w="1115695">
                <a:moveTo>
                  <a:pt x="112140" y="1070483"/>
                </a:moveTo>
                <a:lnTo>
                  <a:pt x="86487" y="1098677"/>
                </a:lnTo>
                <a:lnTo>
                  <a:pt x="114680" y="1124331"/>
                </a:lnTo>
                <a:lnTo>
                  <a:pt x="140334" y="1096137"/>
                </a:lnTo>
                <a:lnTo>
                  <a:pt x="112140" y="1070483"/>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3" name="Google Shape;3943;p595"/>
          <p:cNvSpPr/>
          <p:nvPr/>
        </p:nvSpPr>
        <p:spPr>
          <a:xfrm>
            <a:off x="2513838" y="822197"/>
            <a:ext cx="723900" cy="944880"/>
          </a:xfrm>
          <a:custGeom>
            <a:rect b="b" l="l" r="r" t="t"/>
            <a:pathLst>
              <a:path extrusionOk="0" h="944880" w="723900">
                <a:moveTo>
                  <a:pt x="700532" y="891159"/>
                </a:moveTo>
                <a:lnTo>
                  <a:pt x="670179" y="914273"/>
                </a:lnTo>
                <a:lnTo>
                  <a:pt x="693293" y="944626"/>
                </a:lnTo>
                <a:lnTo>
                  <a:pt x="723519" y="921512"/>
                </a:lnTo>
                <a:lnTo>
                  <a:pt x="700532" y="891159"/>
                </a:lnTo>
                <a:close/>
              </a:path>
              <a:path extrusionOk="0" h="944880" w="723900">
                <a:moveTo>
                  <a:pt x="654431" y="830452"/>
                </a:moveTo>
                <a:lnTo>
                  <a:pt x="624078" y="853566"/>
                </a:lnTo>
                <a:lnTo>
                  <a:pt x="647192" y="883919"/>
                </a:lnTo>
                <a:lnTo>
                  <a:pt x="677544" y="860805"/>
                </a:lnTo>
                <a:lnTo>
                  <a:pt x="654431" y="830452"/>
                </a:lnTo>
                <a:close/>
              </a:path>
              <a:path extrusionOk="0" h="944880" w="723900">
                <a:moveTo>
                  <a:pt x="608330" y="769874"/>
                </a:moveTo>
                <a:lnTo>
                  <a:pt x="578104" y="792861"/>
                </a:lnTo>
                <a:lnTo>
                  <a:pt x="601091" y="823213"/>
                </a:lnTo>
                <a:lnTo>
                  <a:pt x="631444" y="800226"/>
                </a:lnTo>
                <a:lnTo>
                  <a:pt x="608330" y="769874"/>
                </a:lnTo>
                <a:close/>
              </a:path>
              <a:path extrusionOk="0" h="944880" w="723900">
                <a:moveTo>
                  <a:pt x="562356" y="709167"/>
                </a:moveTo>
                <a:lnTo>
                  <a:pt x="532003" y="732154"/>
                </a:lnTo>
                <a:lnTo>
                  <a:pt x="554989" y="762507"/>
                </a:lnTo>
                <a:lnTo>
                  <a:pt x="585343" y="739521"/>
                </a:lnTo>
                <a:lnTo>
                  <a:pt x="562356" y="709167"/>
                </a:lnTo>
                <a:close/>
              </a:path>
              <a:path extrusionOk="0" h="944880" w="723900">
                <a:moveTo>
                  <a:pt x="516255" y="648462"/>
                </a:moveTo>
                <a:lnTo>
                  <a:pt x="485901" y="671449"/>
                </a:lnTo>
                <a:lnTo>
                  <a:pt x="508888" y="701801"/>
                </a:lnTo>
                <a:lnTo>
                  <a:pt x="539242" y="678814"/>
                </a:lnTo>
                <a:lnTo>
                  <a:pt x="516255" y="648462"/>
                </a:lnTo>
                <a:close/>
              </a:path>
              <a:path extrusionOk="0" h="944880" w="723900">
                <a:moveTo>
                  <a:pt x="470154" y="587755"/>
                </a:moveTo>
                <a:lnTo>
                  <a:pt x="439800" y="610742"/>
                </a:lnTo>
                <a:lnTo>
                  <a:pt x="462788" y="641096"/>
                </a:lnTo>
                <a:lnTo>
                  <a:pt x="493141" y="618109"/>
                </a:lnTo>
                <a:lnTo>
                  <a:pt x="470154" y="587755"/>
                </a:lnTo>
                <a:close/>
              </a:path>
              <a:path extrusionOk="0" h="944880" w="723900">
                <a:moveTo>
                  <a:pt x="424053" y="527050"/>
                </a:moveTo>
                <a:lnTo>
                  <a:pt x="393700" y="550163"/>
                </a:lnTo>
                <a:lnTo>
                  <a:pt x="416813" y="580389"/>
                </a:lnTo>
                <a:lnTo>
                  <a:pt x="447167" y="557402"/>
                </a:lnTo>
                <a:lnTo>
                  <a:pt x="424053" y="527050"/>
                </a:lnTo>
                <a:close/>
              </a:path>
              <a:path extrusionOk="0" h="944880" w="723900">
                <a:moveTo>
                  <a:pt x="377951" y="466343"/>
                </a:moveTo>
                <a:lnTo>
                  <a:pt x="347599" y="489457"/>
                </a:lnTo>
                <a:lnTo>
                  <a:pt x="370713" y="519811"/>
                </a:lnTo>
                <a:lnTo>
                  <a:pt x="401066" y="496697"/>
                </a:lnTo>
                <a:lnTo>
                  <a:pt x="377951" y="466343"/>
                </a:lnTo>
                <a:close/>
              </a:path>
              <a:path extrusionOk="0" h="944880" w="723900">
                <a:moveTo>
                  <a:pt x="331978" y="405638"/>
                </a:moveTo>
                <a:lnTo>
                  <a:pt x="301625" y="428751"/>
                </a:lnTo>
                <a:lnTo>
                  <a:pt x="324612" y="459104"/>
                </a:lnTo>
                <a:lnTo>
                  <a:pt x="354964" y="435990"/>
                </a:lnTo>
                <a:lnTo>
                  <a:pt x="331978" y="405638"/>
                </a:lnTo>
                <a:close/>
              </a:path>
              <a:path extrusionOk="0" h="944880" w="723900">
                <a:moveTo>
                  <a:pt x="285876" y="344931"/>
                </a:moveTo>
                <a:lnTo>
                  <a:pt x="255524" y="368046"/>
                </a:lnTo>
                <a:lnTo>
                  <a:pt x="278511" y="398399"/>
                </a:lnTo>
                <a:lnTo>
                  <a:pt x="308863" y="375285"/>
                </a:lnTo>
                <a:lnTo>
                  <a:pt x="285876" y="344931"/>
                </a:lnTo>
                <a:close/>
              </a:path>
              <a:path extrusionOk="0" h="944880" w="723900">
                <a:moveTo>
                  <a:pt x="239775" y="284352"/>
                </a:moveTo>
                <a:lnTo>
                  <a:pt x="209423" y="307339"/>
                </a:lnTo>
                <a:lnTo>
                  <a:pt x="232410" y="337692"/>
                </a:lnTo>
                <a:lnTo>
                  <a:pt x="262763" y="314705"/>
                </a:lnTo>
                <a:lnTo>
                  <a:pt x="239775" y="284352"/>
                </a:lnTo>
                <a:close/>
              </a:path>
              <a:path extrusionOk="0" h="944880" w="723900">
                <a:moveTo>
                  <a:pt x="193675" y="223647"/>
                </a:moveTo>
                <a:lnTo>
                  <a:pt x="163322" y="246634"/>
                </a:lnTo>
                <a:lnTo>
                  <a:pt x="186436" y="276987"/>
                </a:lnTo>
                <a:lnTo>
                  <a:pt x="216788" y="254000"/>
                </a:lnTo>
                <a:lnTo>
                  <a:pt x="193675" y="223647"/>
                </a:lnTo>
                <a:close/>
              </a:path>
              <a:path extrusionOk="0" h="944880" w="723900">
                <a:moveTo>
                  <a:pt x="147574" y="162940"/>
                </a:moveTo>
                <a:lnTo>
                  <a:pt x="117220" y="185927"/>
                </a:lnTo>
                <a:lnTo>
                  <a:pt x="140335" y="216280"/>
                </a:lnTo>
                <a:lnTo>
                  <a:pt x="170687" y="193293"/>
                </a:lnTo>
                <a:lnTo>
                  <a:pt x="147574" y="162940"/>
                </a:lnTo>
                <a:close/>
              </a:path>
              <a:path extrusionOk="0" h="944880" w="723900">
                <a:moveTo>
                  <a:pt x="101473" y="102235"/>
                </a:moveTo>
                <a:lnTo>
                  <a:pt x="71247" y="125222"/>
                </a:lnTo>
                <a:lnTo>
                  <a:pt x="94234" y="155575"/>
                </a:lnTo>
                <a:lnTo>
                  <a:pt x="124587" y="132587"/>
                </a:lnTo>
                <a:lnTo>
                  <a:pt x="101473" y="102235"/>
                </a:lnTo>
                <a:close/>
              </a:path>
              <a:path extrusionOk="0" h="944880" w="723900">
                <a:moveTo>
                  <a:pt x="0" y="0"/>
                </a:moveTo>
                <a:lnTo>
                  <a:pt x="23622" y="125602"/>
                </a:lnTo>
                <a:lnTo>
                  <a:pt x="64129" y="94868"/>
                </a:lnTo>
                <a:lnTo>
                  <a:pt x="48132" y="94868"/>
                </a:lnTo>
                <a:lnTo>
                  <a:pt x="42418" y="87375"/>
                </a:lnTo>
                <a:lnTo>
                  <a:pt x="72770" y="64388"/>
                </a:lnTo>
                <a:lnTo>
                  <a:pt x="104302" y="64388"/>
                </a:lnTo>
                <a:lnTo>
                  <a:pt x="114681" y="56514"/>
                </a:lnTo>
                <a:lnTo>
                  <a:pt x="0" y="0"/>
                </a:lnTo>
                <a:close/>
              </a:path>
              <a:path extrusionOk="0" h="944880" w="723900">
                <a:moveTo>
                  <a:pt x="72770" y="64388"/>
                </a:moveTo>
                <a:lnTo>
                  <a:pt x="42418" y="87375"/>
                </a:lnTo>
                <a:lnTo>
                  <a:pt x="48132" y="94868"/>
                </a:lnTo>
                <a:lnTo>
                  <a:pt x="78486" y="71881"/>
                </a:lnTo>
                <a:lnTo>
                  <a:pt x="72770" y="64388"/>
                </a:lnTo>
                <a:close/>
              </a:path>
              <a:path extrusionOk="0" h="944880" w="723900">
                <a:moveTo>
                  <a:pt x="104302" y="64388"/>
                </a:moveTo>
                <a:lnTo>
                  <a:pt x="72770" y="64388"/>
                </a:lnTo>
                <a:lnTo>
                  <a:pt x="78486" y="71881"/>
                </a:lnTo>
                <a:lnTo>
                  <a:pt x="48132" y="94868"/>
                </a:lnTo>
                <a:lnTo>
                  <a:pt x="64129" y="94868"/>
                </a:lnTo>
                <a:lnTo>
                  <a:pt x="104302" y="64388"/>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4" name="Google Shape;3944;p595"/>
          <p:cNvSpPr/>
          <p:nvPr/>
        </p:nvSpPr>
        <p:spPr>
          <a:xfrm>
            <a:off x="6297929" y="3697985"/>
            <a:ext cx="506729" cy="656589"/>
          </a:xfrm>
          <a:custGeom>
            <a:rect b="b" l="l" r="r" t="t"/>
            <a:pathLst>
              <a:path extrusionOk="0" h="656589" w="506729">
                <a:moveTo>
                  <a:pt x="483489" y="602729"/>
                </a:moveTo>
                <a:lnTo>
                  <a:pt x="453263" y="625830"/>
                </a:lnTo>
                <a:lnTo>
                  <a:pt x="476376" y="656132"/>
                </a:lnTo>
                <a:lnTo>
                  <a:pt x="506602" y="633018"/>
                </a:lnTo>
                <a:lnTo>
                  <a:pt x="483489" y="602729"/>
                </a:lnTo>
                <a:close/>
              </a:path>
              <a:path extrusionOk="0" h="656589" w="506729">
                <a:moveTo>
                  <a:pt x="437261" y="542137"/>
                </a:moveTo>
                <a:lnTo>
                  <a:pt x="407035" y="565238"/>
                </a:lnTo>
                <a:lnTo>
                  <a:pt x="430149" y="595528"/>
                </a:lnTo>
                <a:lnTo>
                  <a:pt x="460375" y="572427"/>
                </a:lnTo>
                <a:lnTo>
                  <a:pt x="437261" y="542137"/>
                </a:lnTo>
                <a:close/>
              </a:path>
              <a:path extrusionOk="0" h="656589" w="506729">
                <a:moveTo>
                  <a:pt x="391160" y="481533"/>
                </a:moveTo>
                <a:lnTo>
                  <a:pt x="360806" y="504634"/>
                </a:lnTo>
                <a:lnTo>
                  <a:pt x="383921" y="534936"/>
                </a:lnTo>
                <a:lnTo>
                  <a:pt x="414274" y="511835"/>
                </a:lnTo>
                <a:lnTo>
                  <a:pt x="391160" y="481533"/>
                </a:lnTo>
                <a:close/>
              </a:path>
              <a:path extrusionOk="0" h="656589" w="506729">
                <a:moveTo>
                  <a:pt x="344931" y="420941"/>
                </a:moveTo>
                <a:lnTo>
                  <a:pt x="314578" y="444042"/>
                </a:lnTo>
                <a:lnTo>
                  <a:pt x="337693" y="474344"/>
                </a:lnTo>
                <a:lnTo>
                  <a:pt x="368046" y="451243"/>
                </a:lnTo>
                <a:lnTo>
                  <a:pt x="344931" y="420941"/>
                </a:lnTo>
                <a:close/>
              </a:path>
              <a:path extrusionOk="0" h="656589" w="506729">
                <a:moveTo>
                  <a:pt x="298703" y="360349"/>
                </a:moveTo>
                <a:lnTo>
                  <a:pt x="268477" y="383451"/>
                </a:lnTo>
                <a:lnTo>
                  <a:pt x="291465" y="413740"/>
                </a:lnTo>
                <a:lnTo>
                  <a:pt x="321818" y="390639"/>
                </a:lnTo>
                <a:lnTo>
                  <a:pt x="298703" y="360349"/>
                </a:lnTo>
                <a:close/>
              </a:path>
              <a:path extrusionOk="0" h="656589" w="506729">
                <a:moveTo>
                  <a:pt x="252475" y="299758"/>
                </a:moveTo>
                <a:lnTo>
                  <a:pt x="222250" y="322859"/>
                </a:lnTo>
                <a:lnTo>
                  <a:pt x="245364" y="353148"/>
                </a:lnTo>
                <a:lnTo>
                  <a:pt x="275590" y="330047"/>
                </a:lnTo>
                <a:lnTo>
                  <a:pt x="252475" y="299758"/>
                </a:lnTo>
                <a:close/>
              </a:path>
              <a:path extrusionOk="0" h="656589" w="506729">
                <a:moveTo>
                  <a:pt x="206248" y="239153"/>
                </a:moveTo>
                <a:lnTo>
                  <a:pt x="176022" y="262254"/>
                </a:lnTo>
                <a:lnTo>
                  <a:pt x="199136" y="292557"/>
                </a:lnTo>
                <a:lnTo>
                  <a:pt x="229362" y="269455"/>
                </a:lnTo>
                <a:lnTo>
                  <a:pt x="206248" y="239153"/>
                </a:lnTo>
                <a:close/>
              </a:path>
              <a:path extrusionOk="0" h="656589" w="506729">
                <a:moveTo>
                  <a:pt x="160147" y="178561"/>
                </a:moveTo>
                <a:lnTo>
                  <a:pt x="129794" y="201663"/>
                </a:lnTo>
                <a:lnTo>
                  <a:pt x="152908" y="231965"/>
                </a:lnTo>
                <a:lnTo>
                  <a:pt x="183261" y="208864"/>
                </a:lnTo>
                <a:lnTo>
                  <a:pt x="160147" y="178561"/>
                </a:lnTo>
                <a:close/>
              </a:path>
              <a:path extrusionOk="0" h="656589" w="506729">
                <a:moveTo>
                  <a:pt x="113919" y="117982"/>
                </a:moveTo>
                <a:lnTo>
                  <a:pt x="83566" y="141097"/>
                </a:lnTo>
                <a:lnTo>
                  <a:pt x="106680" y="171322"/>
                </a:lnTo>
                <a:lnTo>
                  <a:pt x="137033" y="148208"/>
                </a:lnTo>
                <a:lnTo>
                  <a:pt x="113919" y="117982"/>
                </a:lnTo>
                <a:close/>
              </a:path>
              <a:path extrusionOk="0" h="656589" w="506729">
                <a:moveTo>
                  <a:pt x="0" y="0"/>
                </a:moveTo>
                <a:lnTo>
                  <a:pt x="23875" y="125602"/>
                </a:lnTo>
                <a:lnTo>
                  <a:pt x="54170" y="102501"/>
                </a:lnTo>
                <a:lnTo>
                  <a:pt x="42545" y="87248"/>
                </a:lnTo>
                <a:lnTo>
                  <a:pt x="72898" y="64134"/>
                </a:lnTo>
                <a:lnTo>
                  <a:pt x="104482" y="64134"/>
                </a:lnTo>
                <a:lnTo>
                  <a:pt x="114808" y="56260"/>
                </a:lnTo>
                <a:lnTo>
                  <a:pt x="0" y="0"/>
                </a:lnTo>
                <a:close/>
              </a:path>
              <a:path extrusionOk="0" h="656589" w="506729">
                <a:moveTo>
                  <a:pt x="84507" y="79367"/>
                </a:moveTo>
                <a:lnTo>
                  <a:pt x="54170" y="102501"/>
                </a:lnTo>
                <a:lnTo>
                  <a:pt x="60452" y="110743"/>
                </a:lnTo>
                <a:lnTo>
                  <a:pt x="90805" y="87629"/>
                </a:lnTo>
                <a:lnTo>
                  <a:pt x="84507" y="79367"/>
                </a:lnTo>
                <a:close/>
              </a:path>
              <a:path extrusionOk="0" h="656589" w="506729">
                <a:moveTo>
                  <a:pt x="72898" y="64134"/>
                </a:moveTo>
                <a:lnTo>
                  <a:pt x="42545" y="87248"/>
                </a:lnTo>
                <a:lnTo>
                  <a:pt x="54170" y="102501"/>
                </a:lnTo>
                <a:lnTo>
                  <a:pt x="84507" y="79367"/>
                </a:lnTo>
                <a:lnTo>
                  <a:pt x="72898" y="64134"/>
                </a:lnTo>
                <a:close/>
              </a:path>
              <a:path extrusionOk="0" h="656589" w="506729">
                <a:moveTo>
                  <a:pt x="104482" y="64134"/>
                </a:moveTo>
                <a:lnTo>
                  <a:pt x="72898" y="64134"/>
                </a:lnTo>
                <a:lnTo>
                  <a:pt x="84507" y="79367"/>
                </a:lnTo>
                <a:lnTo>
                  <a:pt x="104482" y="6413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5" name="Google Shape;3945;p595"/>
          <p:cNvSpPr/>
          <p:nvPr/>
        </p:nvSpPr>
        <p:spPr>
          <a:xfrm>
            <a:off x="2553461" y="3681603"/>
            <a:ext cx="721995" cy="739139"/>
          </a:xfrm>
          <a:custGeom>
            <a:rect b="b" l="l" r="r" t="t"/>
            <a:pathLst>
              <a:path extrusionOk="0" h="739139" w="721995">
                <a:moveTo>
                  <a:pt x="694817" y="0"/>
                </a:moveTo>
                <a:lnTo>
                  <a:pt x="668146" y="27305"/>
                </a:lnTo>
                <a:lnTo>
                  <a:pt x="695451" y="53848"/>
                </a:lnTo>
                <a:lnTo>
                  <a:pt x="721995" y="26670"/>
                </a:lnTo>
                <a:lnTo>
                  <a:pt x="694817" y="0"/>
                </a:lnTo>
                <a:close/>
              </a:path>
              <a:path extrusionOk="0" h="739139" w="721995">
                <a:moveTo>
                  <a:pt x="641604" y="54610"/>
                </a:moveTo>
                <a:lnTo>
                  <a:pt x="614933" y="81788"/>
                </a:lnTo>
                <a:lnTo>
                  <a:pt x="642238" y="108458"/>
                </a:lnTo>
                <a:lnTo>
                  <a:pt x="668782" y="81153"/>
                </a:lnTo>
                <a:lnTo>
                  <a:pt x="641604" y="54610"/>
                </a:lnTo>
                <a:close/>
              </a:path>
              <a:path extrusionOk="0" h="739139" w="721995">
                <a:moveTo>
                  <a:pt x="588263" y="109093"/>
                </a:moveTo>
                <a:lnTo>
                  <a:pt x="561720" y="136398"/>
                </a:lnTo>
                <a:lnTo>
                  <a:pt x="589026" y="162941"/>
                </a:lnTo>
                <a:lnTo>
                  <a:pt x="615569" y="135636"/>
                </a:lnTo>
                <a:lnTo>
                  <a:pt x="588263" y="109093"/>
                </a:lnTo>
                <a:close/>
              </a:path>
              <a:path extrusionOk="0" h="739139" w="721995">
                <a:moveTo>
                  <a:pt x="535051" y="163576"/>
                </a:moveTo>
                <a:lnTo>
                  <a:pt x="508507" y="190881"/>
                </a:lnTo>
                <a:lnTo>
                  <a:pt x="535686" y="217487"/>
                </a:lnTo>
                <a:lnTo>
                  <a:pt x="562356" y="190246"/>
                </a:lnTo>
                <a:lnTo>
                  <a:pt x="535051" y="163576"/>
                </a:lnTo>
                <a:close/>
              </a:path>
              <a:path extrusionOk="0" h="739139" w="721995">
                <a:moveTo>
                  <a:pt x="481838" y="218135"/>
                </a:moveTo>
                <a:lnTo>
                  <a:pt x="455294" y="245402"/>
                </a:lnTo>
                <a:lnTo>
                  <a:pt x="482473" y="272008"/>
                </a:lnTo>
                <a:lnTo>
                  <a:pt x="509143" y="244754"/>
                </a:lnTo>
                <a:lnTo>
                  <a:pt x="481838" y="218135"/>
                </a:lnTo>
                <a:close/>
              </a:path>
              <a:path extrusionOk="0" h="739139" w="721995">
                <a:moveTo>
                  <a:pt x="428625" y="272656"/>
                </a:moveTo>
                <a:lnTo>
                  <a:pt x="402081" y="299923"/>
                </a:lnTo>
                <a:lnTo>
                  <a:pt x="429260" y="326542"/>
                </a:lnTo>
                <a:lnTo>
                  <a:pt x="455930" y="299275"/>
                </a:lnTo>
                <a:lnTo>
                  <a:pt x="428625" y="272656"/>
                </a:lnTo>
                <a:close/>
              </a:path>
              <a:path extrusionOk="0" h="739139" w="721995">
                <a:moveTo>
                  <a:pt x="375412" y="327190"/>
                </a:moveTo>
                <a:lnTo>
                  <a:pt x="348742" y="354457"/>
                </a:lnTo>
                <a:lnTo>
                  <a:pt x="376046" y="381063"/>
                </a:lnTo>
                <a:lnTo>
                  <a:pt x="402717" y="353796"/>
                </a:lnTo>
                <a:lnTo>
                  <a:pt x="375412" y="327190"/>
                </a:lnTo>
                <a:close/>
              </a:path>
              <a:path extrusionOk="0" h="739139" w="721995">
                <a:moveTo>
                  <a:pt x="322199" y="381711"/>
                </a:moveTo>
                <a:lnTo>
                  <a:pt x="295529" y="408978"/>
                </a:lnTo>
                <a:lnTo>
                  <a:pt x="322833" y="435597"/>
                </a:lnTo>
                <a:lnTo>
                  <a:pt x="349504" y="408330"/>
                </a:lnTo>
                <a:lnTo>
                  <a:pt x="322199" y="381711"/>
                </a:lnTo>
                <a:close/>
              </a:path>
              <a:path extrusionOk="0" h="739139" w="721995">
                <a:moveTo>
                  <a:pt x="268986" y="436245"/>
                </a:moveTo>
                <a:lnTo>
                  <a:pt x="242315" y="463511"/>
                </a:lnTo>
                <a:lnTo>
                  <a:pt x="269620" y="490118"/>
                </a:lnTo>
                <a:lnTo>
                  <a:pt x="296163" y="462851"/>
                </a:lnTo>
                <a:lnTo>
                  <a:pt x="268986" y="436245"/>
                </a:lnTo>
                <a:close/>
              </a:path>
              <a:path extrusionOk="0" h="739139" w="721995">
                <a:moveTo>
                  <a:pt x="215773" y="490766"/>
                </a:moveTo>
                <a:lnTo>
                  <a:pt x="189102" y="518033"/>
                </a:lnTo>
                <a:lnTo>
                  <a:pt x="216407" y="544652"/>
                </a:lnTo>
                <a:lnTo>
                  <a:pt x="242950" y="517385"/>
                </a:lnTo>
                <a:lnTo>
                  <a:pt x="215773" y="490766"/>
                </a:lnTo>
                <a:close/>
              </a:path>
              <a:path extrusionOk="0" h="739139" w="721995">
                <a:moveTo>
                  <a:pt x="162432" y="545299"/>
                </a:moveTo>
                <a:lnTo>
                  <a:pt x="135889" y="572554"/>
                </a:lnTo>
                <a:lnTo>
                  <a:pt x="163194" y="599173"/>
                </a:lnTo>
                <a:lnTo>
                  <a:pt x="189737" y="571906"/>
                </a:lnTo>
                <a:lnTo>
                  <a:pt x="162432" y="545299"/>
                </a:lnTo>
                <a:close/>
              </a:path>
              <a:path extrusionOk="0" h="739139" w="721995">
                <a:moveTo>
                  <a:pt x="38988" y="617321"/>
                </a:moveTo>
                <a:lnTo>
                  <a:pt x="0" y="739025"/>
                </a:lnTo>
                <a:lnTo>
                  <a:pt x="120776" y="697153"/>
                </a:lnTo>
                <a:lnTo>
                  <a:pt x="107479" y="684174"/>
                </a:lnTo>
                <a:lnTo>
                  <a:pt x="80137" y="684174"/>
                </a:lnTo>
                <a:lnTo>
                  <a:pt x="52958" y="657567"/>
                </a:lnTo>
                <a:lnTo>
                  <a:pt x="56006" y="654354"/>
                </a:lnTo>
                <a:lnTo>
                  <a:pt x="76929" y="654354"/>
                </a:lnTo>
                <a:lnTo>
                  <a:pt x="38988" y="617321"/>
                </a:lnTo>
                <a:close/>
              </a:path>
              <a:path extrusionOk="0" h="739139" w="721995">
                <a:moveTo>
                  <a:pt x="56006" y="654354"/>
                </a:moveTo>
                <a:lnTo>
                  <a:pt x="52958" y="657567"/>
                </a:lnTo>
                <a:lnTo>
                  <a:pt x="80137" y="684174"/>
                </a:lnTo>
                <a:lnTo>
                  <a:pt x="83312" y="680961"/>
                </a:lnTo>
                <a:lnTo>
                  <a:pt x="56006" y="654354"/>
                </a:lnTo>
                <a:close/>
              </a:path>
              <a:path extrusionOk="0" h="739139" w="721995">
                <a:moveTo>
                  <a:pt x="76929" y="654354"/>
                </a:moveTo>
                <a:lnTo>
                  <a:pt x="56006" y="654354"/>
                </a:lnTo>
                <a:lnTo>
                  <a:pt x="83312" y="680961"/>
                </a:lnTo>
                <a:lnTo>
                  <a:pt x="80137" y="684174"/>
                </a:lnTo>
                <a:lnTo>
                  <a:pt x="107479" y="684174"/>
                </a:lnTo>
                <a:lnTo>
                  <a:pt x="76929" y="654354"/>
                </a:lnTo>
                <a:close/>
              </a:path>
              <a:path extrusionOk="0" h="739139" w="721995">
                <a:moveTo>
                  <a:pt x="109219" y="599821"/>
                </a:moveTo>
                <a:lnTo>
                  <a:pt x="82676" y="627087"/>
                </a:lnTo>
                <a:lnTo>
                  <a:pt x="109855" y="653707"/>
                </a:lnTo>
                <a:lnTo>
                  <a:pt x="136525" y="626440"/>
                </a:lnTo>
                <a:lnTo>
                  <a:pt x="109219" y="59982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pic>
        <p:nvPicPr>
          <p:cNvPr id="3587" name="Google Shape;3587;p560"/>
          <p:cNvPicPr preferRelativeResize="0"/>
          <p:nvPr/>
        </p:nvPicPr>
        <p:blipFill rotWithShape="1">
          <a:blip r:embed="rId3">
            <a:alphaModFix/>
          </a:blip>
          <a:srcRect b="0" l="0" r="0" t="0"/>
          <a:stretch/>
        </p:blipFill>
        <p:spPr>
          <a:xfrm>
            <a:off x="5311139" y="191620"/>
            <a:ext cx="3366471" cy="4160183"/>
          </a:xfrm>
          <a:prstGeom prst="rect">
            <a:avLst/>
          </a:prstGeom>
          <a:noFill/>
          <a:ln>
            <a:noFill/>
          </a:ln>
        </p:spPr>
      </p:pic>
      <p:sp>
        <p:nvSpPr>
          <p:cNvPr id="3588" name="Google Shape;3588;p560"/>
          <p:cNvSpPr txBox="1"/>
          <p:nvPr>
            <p:ph type="title"/>
          </p:nvPr>
        </p:nvSpPr>
        <p:spPr>
          <a:xfrm>
            <a:off x="224449" y="374861"/>
            <a:ext cx="4071300" cy="503400"/>
          </a:xfrm>
          <a:prstGeom prst="rect">
            <a:avLst/>
          </a:prstGeom>
          <a:noFill/>
          <a:ln>
            <a:noFill/>
          </a:ln>
        </p:spPr>
        <p:txBody>
          <a:bodyPr anchorCtr="0" anchor="t" bIns="0" lIns="0" spcFirstLastPara="1" rIns="0" wrap="square" tIns="10600">
            <a:spAutoFit/>
          </a:bodyPr>
          <a:lstStyle/>
          <a:p>
            <a:pPr indent="0" lvl="0" marL="12700" rtl="0" algn="l">
              <a:lnSpc>
                <a:spcPct val="100000"/>
              </a:lnSpc>
              <a:spcBef>
                <a:spcPts val="0"/>
              </a:spcBef>
              <a:spcAft>
                <a:spcPts val="0"/>
              </a:spcAft>
              <a:buSzPts val="1000"/>
              <a:buNone/>
            </a:pPr>
            <a:r>
              <a:rPr lang="zh-CN"/>
              <a:t>Background: Problem</a:t>
            </a:r>
            <a:endParaRPr/>
          </a:p>
        </p:txBody>
      </p:sp>
      <p:sp>
        <p:nvSpPr>
          <p:cNvPr id="3589" name="Google Shape;3589;p560"/>
          <p:cNvSpPr txBox="1"/>
          <p:nvPr/>
        </p:nvSpPr>
        <p:spPr>
          <a:xfrm>
            <a:off x="183964" y="4615281"/>
            <a:ext cx="3201300" cy="132300"/>
          </a:xfrm>
          <a:prstGeom prst="rect">
            <a:avLst/>
          </a:prstGeom>
          <a:noFill/>
          <a:ln>
            <a:noFill/>
          </a:ln>
        </p:spPr>
        <p:txBody>
          <a:bodyPr anchorCtr="0" anchor="t" bIns="0" lIns="0" spcFirstLastPara="1" rIns="0" wrap="square" tIns="0">
            <a:spAutoFit/>
          </a:bodyPr>
          <a:lstStyle/>
          <a:p>
            <a:pPr indent="0" lvl="0" marL="0" marR="0" rtl="0" algn="l">
              <a:lnSpc>
                <a:spcPct val="95600"/>
              </a:lnSpc>
              <a:spcBef>
                <a:spcPts val="0"/>
              </a:spcBef>
              <a:spcAft>
                <a:spcPts val="0"/>
              </a:spcAft>
              <a:buClr>
                <a:srgbClr val="000000"/>
              </a:buClr>
              <a:buSzPts val="900"/>
              <a:buFont typeface="Arial"/>
              <a:buNone/>
            </a:pPr>
            <a:r>
              <a:rPr b="0" i="0" lang="zh-CN" sz="900" u="none" cap="none" strike="noStrike">
                <a:solidFill>
                  <a:srgbClr val="003CA5"/>
                </a:solidFill>
                <a:latin typeface="Arial"/>
                <a:ea typeface="Arial"/>
                <a:cs typeface="Arial"/>
                <a:sym typeface="Arial"/>
              </a:rPr>
              <a:t>Date (xx/xx/xxxx)	Department Name	Page Number</a:t>
            </a:r>
            <a:endParaRPr b="0" i="0" sz="900" u="none" cap="none" strike="noStrike">
              <a:solidFill>
                <a:srgbClr val="000000"/>
              </a:solidFill>
              <a:latin typeface="Arial"/>
              <a:ea typeface="Arial"/>
              <a:cs typeface="Arial"/>
              <a:sym typeface="Arial"/>
            </a:endParaRPr>
          </a:p>
        </p:txBody>
      </p:sp>
      <p:sp>
        <p:nvSpPr>
          <p:cNvPr id="3590" name="Google Shape;3590;p560"/>
          <p:cNvSpPr txBox="1"/>
          <p:nvPr>
            <p:ph idx="11" type="ftr"/>
          </p:nvPr>
        </p:nvSpPr>
        <p:spPr>
          <a:xfrm>
            <a:off x="124923" y="3043662"/>
            <a:ext cx="54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May 22, 2019</a:t>
            </a:r>
            <a:endParaRPr/>
          </a:p>
        </p:txBody>
      </p:sp>
      <p:sp>
        <p:nvSpPr>
          <p:cNvPr id="3591" name="Google Shape;3591;p560"/>
          <p:cNvSpPr txBox="1"/>
          <p:nvPr>
            <p:ph idx="10" type="dt"/>
          </p:nvPr>
        </p:nvSpPr>
        <p:spPr>
          <a:xfrm>
            <a:off x="955514" y="3043662"/>
            <a:ext cx="1504200" cy="318300"/>
          </a:xfrm>
          <a:prstGeom prst="rect">
            <a:avLst/>
          </a:prstGeom>
          <a:noFill/>
          <a:ln>
            <a:noFill/>
          </a:ln>
        </p:spPr>
        <p:txBody>
          <a:bodyPr anchorCtr="0" anchor="t" bIns="0" lIns="0" spcFirstLastPara="1" rIns="0" wrap="square" tIns="0">
            <a:spAutoFit/>
          </a:bodyPr>
          <a:lstStyle/>
          <a:p>
            <a:pPr indent="0" lvl="0" marL="12700" rtl="0" algn="l">
              <a:lnSpc>
                <a:spcPct val="106785"/>
              </a:lnSpc>
              <a:spcBef>
                <a:spcPts val="0"/>
              </a:spcBef>
              <a:spcAft>
                <a:spcPts val="0"/>
              </a:spcAft>
              <a:buSzPts val="1000"/>
              <a:buNone/>
            </a:pPr>
            <a:r>
              <a:rPr lang="zh-CN"/>
              <a:t>Seattle Department of Transportation</a:t>
            </a:r>
            <a:endParaRPr/>
          </a:p>
        </p:txBody>
      </p:sp>
      <p:sp>
        <p:nvSpPr>
          <p:cNvPr id="3592" name="Google Shape;3592;p560"/>
          <p:cNvSpPr txBox="1"/>
          <p:nvPr>
            <p:ph idx="12" type="sldNum"/>
          </p:nvPr>
        </p:nvSpPr>
        <p:spPr>
          <a:xfrm>
            <a:off x="3222170" y="3044997"/>
            <a:ext cx="94200" cy="153900"/>
          </a:xfrm>
          <a:prstGeom prst="rect">
            <a:avLst/>
          </a:prstGeom>
          <a:noFill/>
          <a:ln>
            <a:noFill/>
          </a:ln>
        </p:spPr>
        <p:txBody>
          <a:bodyPr anchorCtr="0" anchor="t" bIns="0" lIns="0" spcFirstLastPara="1" rIns="0" wrap="square" tIns="0">
            <a:spAutoFit/>
          </a:bodyPr>
          <a:lstStyle/>
          <a:p>
            <a:pPr indent="0" lvl="0" marL="25400" rtl="0" algn="l">
              <a:lnSpc>
                <a:spcPct val="103103"/>
              </a:lnSpc>
              <a:spcBef>
                <a:spcPts val="0"/>
              </a:spcBef>
              <a:spcAft>
                <a:spcPts val="0"/>
              </a:spcAft>
              <a:buClr>
                <a:srgbClr val="000000"/>
              </a:buClr>
              <a:buSzPts val="1000"/>
              <a:buFont typeface="Arial"/>
              <a:buNone/>
            </a:pPr>
            <a:fld id="{00000000-1234-1234-1234-123412341234}" type="slidenum">
              <a:rPr lang="zh-CN"/>
              <a:t>‹#›</a:t>
            </a:fld>
            <a:endParaRPr/>
          </a:p>
        </p:txBody>
      </p:sp>
      <p:sp>
        <p:nvSpPr>
          <p:cNvPr id="3593" name="Google Shape;3593;p560"/>
          <p:cNvSpPr txBox="1"/>
          <p:nvPr/>
        </p:nvSpPr>
        <p:spPr>
          <a:xfrm>
            <a:off x="291006" y="1177626"/>
            <a:ext cx="4911300" cy="4038600"/>
          </a:xfrm>
          <a:prstGeom prst="rect">
            <a:avLst/>
          </a:prstGeom>
          <a:noFill/>
          <a:ln>
            <a:noFill/>
          </a:ln>
        </p:spPr>
        <p:txBody>
          <a:bodyPr anchorCtr="0" anchor="t" bIns="0" lIns="0" spcFirstLastPara="1" rIns="0" wrap="square" tIns="66800">
            <a:spAutoFit/>
          </a:bodyPr>
          <a:lstStyle/>
          <a:p>
            <a:pPr indent="-177800" lvl="0" marL="190500" marR="12700" rtl="0" algn="l">
              <a:lnSpc>
                <a:spcPct val="97142"/>
              </a:lnSpc>
              <a:spcBef>
                <a:spcPts val="0"/>
              </a:spcBef>
              <a:spcAft>
                <a:spcPts val="0"/>
              </a:spcAft>
              <a:buClr>
                <a:srgbClr val="001E51"/>
              </a:buClr>
              <a:buSzPts val="2000"/>
              <a:buFont typeface="Helvetica Neue"/>
              <a:buChar char="•"/>
            </a:pPr>
            <a:r>
              <a:rPr b="0" i="0" lang="zh-CN" sz="1200" u="none" cap="none" strike="noStrike">
                <a:solidFill>
                  <a:srgbClr val="001E51"/>
                </a:solidFill>
                <a:latin typeface="Arial"/>
                <a:ea typeface="Arial"/>
                <a:cs typeface="Arial"/>
                <a:sym typeface="Arial"/>
              </a:rPr>
              <a:t>Block the box and transit lane violations have 	a negative impact on mobility, safety, and 	emergency response</a:t>
            </a:r>
            <a:endParaRPr b="0" i="0" sz="2000" u="none" cap="none" strike="noStrike">
              <a:solidFill>
                <a:srgbClr val="000000"/>
              </a:solidFill>
              <a:latin typeface="Arial"/>
              <a:ea typeface="Arial"/>
              <a:cs typeface="Arial"/>
              <a:sym typeface="Arial"/>
            </a:endParaRPr>
          </a:p>
          <a:p>
            <a:pPr indent="-177800" lvl="0" marL="190500" marR="279400" rtl="0" algn="l">
              <a:lnSpc>
                <a:spcPct val="95438"/>
              </a:lnSpc>
              <a:spcBef>
                <a:spcPts val="700"/>
              </a:spcBef>
              <a:spcAft>
                <a:spcPts val="0"/>
              </a:spcAft>
              <a:buClr>
                <a:srgbClr val="001E51"/>
              </a:buClr>
              <a:buSzPts val="2000"/>
              <a:buFont typeface="Helvetica Neue"/>
              <a:buChar char="•"/>
            </a:pPr>
            <a:r>
              <a:rPr b="0" i="0" lang="zh-CN" sz="2000" u="none" cap="none" strike="noStrike">
                <a:solidFill>
                  <a:srgbClr val="001E51"/>
                </a:solidFill>
                <a:latin typeface="Arial"/>
                <a:ea typeface="Arial"/>
                <a:cs typeface="Arial"/>
                <a:sym typeface="Arial"/>
              </a:rPr>
              <a:t>SDOT field observation at just one location 	(4</a:t>
            </a:r>
            <a:r>
              <a:rPr b="0" baseline="30000" i="0" lang="zh-CN" sz="1000" u="none" cap="none" strike="noStrike">
                <a:solidFill>
                  <a:srgbClr val="001E51"/>
                </a:solidFill>
                <a:latin typeface="Comic Sans MS"/>
                <a:ea typeface="Comic Sans MS"/>
                <a:cs typeface="Comic Sans MS"/>
                <a:sym typeface="Comic Sans MS"/>
              </a:rPr>
              <a:t>th </a:t>
            </a:r>
            <a:r>
              <a:rPr b="0" i="0" lang="zh-CN" sz="2000" u="none" cap="none" strike="noStrike">
                <a:solidFill>
                  <a:srgbClr val="001E51"/>
                </a:solidFill>
                <a:latin typeface="Arial"/>
                <a:ea typeface="Arial"/>
                <a:cs typeface="Arial"/>
                <a:sym typeface="Arial"/>
              </a:rPr>
              <a:t>and Battery) in January 2018 showed:</a:t>
            </a:r>
            <a:endParaRPr b="0" i="0" sz="2000" u="none" cap="none" strike="noStrike">
              <a:solidFill>
                <a:srgbClr val="000000"/>
              </a:solidFill>
              <a:latin typeface="Arial"/>
              <a:ea typeface="Arial"/>
              <a:cs typeface="Arial"/>
              <a:sym typeface="Arial"/>
            </a:endParaRPr>
          </a:p>
          <a:p>
            <a:pPr indent="-171450" lvl="1" marL="520700" marR="114300" rtl="0" algn="l">
              <a:lnSpc>
                <a:spcPct val="96800"/>
              </a:lnSpc>
              <a:spcBef>
                <a:spcPts val="400"/>
              </a:spcBef>
              <a:spcAft>
                <a:spcPts val="0"/>
              </a:spcAft>
              <a:buClr>
                <a:srgbClr val="001E51"/>
              </a:buClr>
              <a:buSzPts val="1700"/>
              <a:buFont typeface="Helvetica Neue"/>
              <a:buChar char="•"/>
            </a:pPr>
            <a:r>
              <a:rPr b="0" i="0" lang="zh-CN" sz="3000" u="none" cap="none" strike="noStrike">
                <a:solidFill>
                  <a:srgbClr val="001E51"/>
                </a:solidFill>
                <a:latin typeface="Comic Sans MS"/>
                <a:ea typeface="Comic Sans MS"/>
                <a:cs typeface="Comic Sans MS"/>
                <a:sym typeface="Comic Sans MS"/>
              </a:rPr>
              <a:t>Block the Box: average of 6 violations per day, high of 53</a:t>
            </a:r>
            <a:endParaRPr b="0" i="0" sz="1700" u="none" cap="none" strike="noStrike">
              <a:solidFill>
                <a:srgbClr val="000000"/>
              </a:solidFill>
              <a:latin typeface="Arial"/>
              <a:ea typeface="Arial"/>
              <a:cs typeface="Arial"/>
              <a:sym typeface="Arial"/>
            </a:endParaRPr>
          </a:p>
          <a:p>
            <a:pPr indent="-171450" lvl="1" marL="520700" marR="25400" rtl="0" algn="l">
              <a:lnSpc>
                <a:spcPct val="96800"/>
              </a:lnSpc>
              <a:spcBef>
                <a:spcPts val="400"/>
              </a:spcBef>
              <a:spcAft>
                <a:spcPts val="0"/>
              </a:spcAft>
              <a:buClr>
                <a:srgbClr val="001E51"/>
              </a:buClr>
              <a:buSzPts val="1700"/>
              <a:buFont typeface="Helvetica Neue"/>
              <a:buChar char="•"/>
            </a:pPr>
            <a:r>
              <a:rPr b="0" i="0" lang="zh-CN" sz="3000" u="none" cap="none" strike="noStrike">
                <a:solidFill>
                  <a:srgbClr val="001E51"/>
                </a:solidFill>
                <a:latin typeface="Arial"/>
                <a:ea typeface="Arial"/>
                <a:cs typeface="Arial"/>
                <a:sym typeface="Arial"/>
              </a:rPr>
              <a:t>Transit Lane: average of 361 violations per day, high of 418</a:t>
            </a:r>
            <a:endParaRPr b="0" i="0" sz="1700" u="none" cap="none" strike="noStrike">
              <a:solidFill>
                <a:srgbClr val="000000"/>
              </a:solidFill>
              <a:latin typeface="Arial"/>
              <a:ea typeface="Arial"/>
              <a:cs typeface="Arial"/>
              <a:sym typeface="Arial"/>
            </a:endParaRPr>
          </a:p>
          <a:p>
            <a:pPr indent="-177800" lvl="0" marL="190500" marR="203200" rtl="0" algn="l">
              <a:lnSpc>
                <a:spcPct val="97142"/>
              </a:lnSpc>
              <a:spcBef>
                <a:spcPts val="700"/>
              </a:spcBef>
              <a:spcAft>
                <a:spcPts val="0"/>
              </a:spcAft>
              <a:buClr>
                <a:srgbClr val="001E51"/>
              </a:buClr>
              <a:buSzPts val="2000"/>
              <a:buFont typeface="Helvetica Neue"/>
              <a:buChar char="•"/>
            </a:pPr>
            <a:r>
              <a:rPr b="0" i="0" lang="zh-CN" sz="1000" u="none" cap="none" strike="noStrike">
                <a:solidFill>
                  <a:srgbClr val="001E51"/>
                </a:solidFill>
                <a:latin typeface="Courier New"/>
                <a:ea typeface="Courier New"/>
                <a:cs typeface="Courier New"/>
                <a:sym typeface="Courier New"/>
              </a:rPr>
              <a:t>Manual UPO enforcement is resource 	intensive and often further obstructs traffic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9" name="Shape 3949"/>
        <p:cNvGrpSpPr/>
        <p:nvPr/>
      </p:nvGrpSpPr>
      <p:grpSpPr>
        <a:xfrm>
          <a:off x="0" y="0"/>
          <a:ext cx="0" cy="0"/>
          <a:chOff x="0" y="0"/>
          <a:chExt cx="0" cy="0"/>
        </a:xfrm>
      </p:grpSpPr>
      <p:grpSp>
        <p:nvGrpSpPr>
          <p:cNvPr id="3950" name="Google Shape;3950;p596"/>
          <p:cNvGrpSpPr/>
          <p:nvPr/>
        </p:nvGrpSpPr>
        <p:grpSpPr>
          <a:xfrm>
            <a:off x="4182" y="140200"/>
            <a:ext cx="9135620" cy="5143627"/>
            <a:chOff x="6095" y="0"/>
            <a:chExt cx="9135620" cy="5143627"/>
          </a:xfrm>
        </p:grpSpPr>
        <p:pic>
          <p:nvPicPr>
            <p:cNvPr id="3951" name="Google Shape;3951;p596"/>
            <p:cNvPicPr preferRelativeResize="0"/>
            <p:nvPr/>
          </p:nvPicPr>
          <p:blipFill rotWithShape="1">
            <a:blip r:embed="rId3">
              <a:alphaModFix/>
            </a:blip>
            <a:srcRect b="0" l="0" r="0" t="0"/>
            <a:stretch/>
          </p:blipFill>
          <p:spPr>
            <a:xfrm>
              <a:off x="6095" y="3048"/>
              <a:ext cx="9135620" cy="5138165"/>
            </a:xfrm>
            <a:prstGeom prst="rect">
              <a:avLst/>
            </a:prstGeom>
            <a:noFill/>
            <a:ln>
              <a:noFill/>
            </a:ln>
          </p:spPr>
        </p:pic>
        <p:sp>
          <p:nvSpPr>
            <p:cNvPr id="3952" name="Google Shape;3952;p596"/>
            <p:cNvSpPr/>
            <p:nvPr/>
          </p:nvSpPr>
          <p:spPr>
            <a:xfrm>
              <a:off x="4020311" y="1853183"/>
              <a:ext cx="1359535" cy="1382395"/>
            </a:xfrm>
            <a:custGeom>
              <a:rect b="b" l="l" r="r" t="t"/>
              <a:pathLst>
                <a:path extrusionOk="0" h="1382395" w="1359535">
                  <a:moveTo>
                    <a:pt x="679703" y="0"/>
                  </a:moveTo>
                  <a:lnTo>
                    <a:pt x="631159" y="1734"/>
                  </a:lnTo>
                  <a:lnTo>
                    <a:pt x="583537" y="6862"/>
                  </a:lnTo>
                  <a:lnTo>
                    <a:pt x="536951" y="15264"/>
                  </a:lnTo>
                  <a:lnTo>
                    <a:pt x="491516" y="26825"/>
                  </a:lnTo>
                  <a:lnTo>
                    <a:pt x="447348" y="41427"/>
                  </a:lnTo>
                  <a:lnTo>
                    <a:pt x="404562" y="58953"/>
                  </a:lnTo>
                  <a:lnTo>
                    <a:pt x="363272" y="79288"/>
                  </a:lnTo>
                  <a:lnTo>
                    <a:pt x="323594" y="102313"/>
                  </a:lnTo>
                  <a:lnTo>
                    <a:pt x="285643" y="127913"/>
                  </a:lnTo>
                  <a:lnTo>
                    <a:pt x="249533" y="155969"/>
                  </a:lnTo>
                  <a:lnTo>
                    <a:pt x="215379" y="186366"/>
                  </a:lnTo>
                  <a:lnTo>
                    <a:pt x="183297" y="218987"/>
                  </a:lnTo>
                  <a:lnTo>
                    <a:pt x="153402" y="253713"/>
                  </a:lnTo>
                  <a:lnTo>
                    <a:pt x="125807" y="290430"/>
                  </a:lnTo>
                  <a:lnTo>
                    <a:pt x="100630" y="329019"/>
                  </a:lnTo>
                  <a:lnTo>
                    <a:pt x="77984" y="369365"/>
                  </a:lnTo>
                  <a:lnTo>
                    <a:pt x="57984" y="411349"/>
                  </a:lnTo>
                  <a:lnTo>
                    <a:pt x="40746" y="454856"/>
                  </a:lnTo>
                  <a:lnTo>
                    <a:pt x="26384" y="499768"/>
                  </a:lnTo>
                  <a:lnTo>
                    <a:pt x="15013" y="545969"/>
                  </a:lnTo>
                  <a:lnTo>
                    <a:pt x="6749" y="593341"/>
                  </a:lnTo>
                  <a:lnTo>
                    <a:pt x="1706" y="641768"/>
                  </a:lnTo>
                  <a:lnTo>
                    <a:pt x="0" y="691133"/>
                  </a:lnTo>
                  <a:lnTo>
                    <a:pt x="1706" y="740499"/>
                  </a:lnTo>
                  <a:lnTo>
                    <a:pt x="6749" y="788926"/>
                  </a:lnTo>
                  <a:lnTo>
                    <a:pt x="15013" y="836298"/>
                  </a:lnTo>
                  <a:lnTo>
                    <a:pt x="26384" y="882499"/>
                  </a:lnTo>
                  <a:lnTo>
                    <a:pt x="40746" y="927411"/>
                  </a:lnTo>
                  <a:lnTo>
                    <a:pt x="57984" y="970918"/>
                  </a:lnTo>
                  <a:lnTo>
                    <a:pt x="77984" y="1012902"/>
                  </a:lnTo>
                  <a:lnTo>
                    <a:pt x="100630" y="1053248"/>
                  </a:lnTo>
                  <a:lnTo>
                    <a:pt x="125807" y="1091837"/>
                  </a:lnTo>
                  <a:lnTo>
                    <a:pt x="153402" y="1128554"/>
                  </a:lnTo>
                  <a:lnTo>
                    <a:pt x="183297" y="1163280"/>
                  </a:lnTo>
                  <a:lnTo>
                    <a:pt x="215379" y="1195901"/>
                  </a:lnTo>
                  <a:lnTo>
                    <a:pt x="249533" y="1226298"/>
                  </a:lnTo>
                  <a:lnTo>
                    <a:pt x="285643" y="1254354"/>
                  </a:lnTo>
                  <a:lnTo>
                    <a:pt x="323594" y="1279954"/>
                  </a:lnTo>
                  <a:lnTo>
                    <a:pt x="363272" y="1302979"/>
                  </a:lnTo>
                  <a:lnTo>
                    <a:pt x="404562" y="1323314"/>
                  </a:lnTo>
                  <a:lnTo>
                    <a:pt x="447348" y="1340840"/>
                  </a:lnTo>
                  <a:lnTo>
                    <a:pt x="491516" y="1355442"/>
                  </a:lnTo>
                  <a:lnTo>
                    <a:pt x="536951" y="1367003"/>
                  </a:lnTo>
                  <a:lnTo>
                    <a:pt x="583537" y="1375405"/>
                  </a:lnTo>
                  <a:lnTo>
                    <a:pt x="631159" y="1380533"/>
                  </a:lnTo>
                  <a:lnTo>
                    <a:pt x="679703" y="1382267"/>
                  </a:lnTo>
                  <a:lnTo>
                    <a:pt x="728248" y="1380533"/>
                  </a:lnTo>
                  <a:lnTo>
                    <a:pt x="775870" y="1375405"/>
                  </a:lnTo>
                  <a:lnTo>
                    <a:pt x="822456" y="1367003"/>
                  </a:lnTo>
                  <a:lnTo>
                    <a:pt x="867891" y="1355442"/>
                  </a:lnTo>
                  <a:lnTo>
                    <a:pt x="912059" y="1340840"/>
                  </a:lnTo>
                  <a:lnTo>
                    <a:pt x="954845" y="1323314"/>
                  </a:lnTo>
                  <a:lnTo>
                    <a:pt x="996135" y="1302979"/>
                  </a:lnTo>
                  <a:lnTo>
                    <a:pt x="1035813" y="1279954"/>
                  </a:lnTo>
                  <a:lnTo>
                    <a:pt x="1073764" y="1254354"/>
                  </a:lnTo>
                  <a:lnTo>
                    <a:pt x="1109874" y="1226298"/>
                  </a:lnTo>
                  <a:lnTo>
                    <a:pt x="1144028" y="1195901"/>
                  </a:lnTo>
                  <a:lnTo>
                    <a:pt x="1176110" y="1163280"/>
                  </a:lnTo>
                  <a:lnTo>
                    <a:pt x="1206005" y="1128554"/>
                  </a:lnTo>
                  <a:lnTo>
                    <a:pt x="1233600" y="1091837"/>
                  </a:lnTo>
                  <a:lnTo>
                    <a:pt x="1258777" y="1053248"/>
                  </a:lnTo>
                  <a:lnTo>
                    <a:pt x="1281423" y="1012902"/>
                  </a:lnTo>
                  <a:lnTo>
                    <a:pt x="1301423" y="970918"/>
                  </a:lnTo>
                  <a:lnTo>
                    <a:pt x="1318661" y="927411"/>
                  </a:lnTo>
                  <a:lnTo>
                    <a:pt x="1333023" y="882499"/>
                  </a:lnTo>
                  <a:lnTo>
                    <a:pt x="1344394" y="836298"/>
                  </a:lnTo>
                  <a:lnTo>
                    <a:pt x="1352658" y="788926"/>
                  </a:lnTo>
                  <a:lnTo>
                    <a:pt x="1357701" y="740499"/>
                  </a:lnTo>
                  <a:lnTo>
                    <a:pt x="1359408" y="691133"/>
                  </a:lnTo>
                  <a:lnTo>
                    <a:pt x="1357701" y="641768"/>
                  </a:lnTo>
                  <a:lnTo>
                    <a:pt x="1352658" y="593341"/>
                  </a:lnTo>
                  <a:lnTo>
                    <a:pt x="1344394" y="545969"/>
                  </a:lnTo>
                  <a:lnTo>
                    <a:pt x="1333023" y="499768"/>
                  </a:lnTo>
                  <a:lnTo>
                    <a:pt x="1318661" y="454856"/>
                  </a:lnTo>
                  <a:lnTo>
                    <a:pt x="1301423" y="411349"/>
                  </a:lnTo>
                  <a:lnTo>
                    <a:pt x="1281423" y="369365"/>
                  </a:lnTo>
                  <a:lnTo>
                    <a:pt x="1258777" y="329019"/>
                  </a:lnTo>
                  <a:lnTo>
                    <a:pt x="1233600" y="290430"/>
                  </a:lnTo>
                  <a:lnTo>
                    <a:pt x="1206005" y="253713"/>
                  </a:lnTo>
                  <a:lnTo>
                    <a:pt x="1176110" y="218987"/>
                  </a:lnTo>
                  <a:lnTo>
                    <a:pt x="1144028" y="186366"/>
                  </a:lnTo>
                  <a:lnTo>
                    <a:pt x="1109874" y="155969"/>
                  </a:lnTo>
                  <a:lnTo>
                    <a:pt x="1073764" y="127913"/>
                  </a:lnTo>
                  <a:lnTo>
                    <a:pt x="1035813" y="102313"/>
                  </a:lnTo>
                  <a:lnTo>
                    <a:pt x="996135" y="79288"/>
                  </a:lnTo>
                  <a:lnTo>
                    <a:pt x="954845" y="58953"/>
                  </a:lnTo>
                  <a:lnTo>
                    <a:pt x="912059" y="41427"/>
                  </a:lnTo>
                  <a:lnTo>
                    <a:pt x="867891" y="26825"/>
                  </a:lnTo>
                  <a:lnTo>
                    <a:pt x="822456" y="15264"/>
                  </a:lnTo>
                  <a:lnTo>
                    <a:pt x="775870" y="6862"/>
                  </a:lnTo>
                  <a:lnTo>
                    <a:pt x="728248" y="1734"/>
                  </a:lnTo>
                  <a:lnTo>
                    <a:pt x="679703"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3" name="Google Shape;3953;p596"/>
            <p:cNvPicPr preferRelativeResize="0"/>
            <p:nvPr/>
          </p:nvPicPr>
          <p:blipFill rotWithShape="1">
            <a:blip r:embed="rId4">
              <a:alphaModFix/>
            </a:blip>
            <a:srcRect b="0" l="0" r="0" t="0"/>
            <a:stretch/>
          </p:blipFill>
          <p:spPr>
            <a:xfrm>
              <a:off x="4256531" y="2103120"/>
              <a:ext cx="905256" cy="905256"/>
            </a:xfrm>
            <a:prstGeom prst="rect">
              <a:avLst/>
            </a:prstGeom>
            <a:noFill/>
            <a:ln>
              <a:noFill/>
            </a:ln>
          </p:spPr>
        </p:pic>
        <p:sp>
          <p:nvSpPr>
            <p:cNvPr id="3954" name="Google Shape;3954;p596"/>
            <p:cNvSpPr/>
            <p:nvPr/>
          </p:nvSpPr>
          <p:spPr>
            <a:xfrm>
              <a:off x="3514343" y="3683508"/>
              <a:ext cx="1361439" cy="1382395"/>
            </a:xfrm>
            <a:custGeom>
              <a:rect b="b" l="l" r="r" t="t"/>
              <a:pathLst>
                <a:path extrusionOk="0" h="1382395" w="1361439">
                  <a:moveTo>
                    <a:pt x="680465" y="0"/>
                  </a:moveTo>
                  <a:lnTo>
                    <a:pt x="631872" y="1735"/>
                  </a:lnTo>
                  <a:lnTo>
                    <a:pt x="584199" y="6863"/>
                  </a:lnTo>
                  <a:lnTo>
                    <a:pt x="537564" y="15267"/>
                  </a:lnTo>
                  <a:lnTo>
                    <a:pt x="492081" y="26829"/>
                  </a:lnTo>
                  <a:lnTo>
                    <a:pt x="447866" y="41434"/>
                  </a:lnTo>
                  <a:lnTo>
                    <a:pt x="405033" y="58963"/>
                  </a:lnTo>
                  <a:lnTo>
                    <a:pt x="363697" y="79300"/>
                  </a:lnTo>
                  <a:lnTo>
                    <a:pt x="323975" y="102328"/>
                  </a:lnTo>
                  <a:lnTo>
                    <a:pt x="285980" y="127930"/>
                  </a:lnTo>
                  <a:lnTo>
                    <a:pt x="249829" y="155990"/>
                  </a:lnTo>
                  <a:lnTo>
                    <a:pt x="215636" y="186389"/>
                  </a:lnTo>
                  <a:lnTo>
                    <a:pt x="183517" y="219011"/>
                  </a:lnTo>
                  <a:lnTo>
                    <a:pt x="153586" y="253740"/>
                  </a:lnTo>
                  <a:lnTo>
                    <a:pt x="125960" y="290458"/>
                  </a:lnTo>
                  <a:lnTo>
                    <a:pt x="100752" y="329048"/>
                  </a:lnTo>
                  <a:lnTo>
                    <a:pt x="78079" y="369393"/>
                  </a:lnTo>
                  <a:lnTo>
                    <a:pt x="58055" y="411377"/>
                  </a:lnTo>
                  <a:lnTo>
                    <a:pt x="40796" y="454882"/>
                  </a:lnTo>
                  <a:lnTo>
                    <a:pt x="26416" y="499791"/>
                  </a:lnTo>
                  <a:lnTo>
                    <a:pt x="15032" y="545988"/>
                  </a:lnTo>
                  <a:lnTo>
                    <a:pt x="6757" y="593355"/>
                  </a:lnTo>
                  <a:lnTo>
                    <a:pt x="1708" y="641776"/>
                  </a:lnTo>
                  <a:lnTo>
                    <a:pt x="0" y="691133"/>
                  </a:lnTo>
                  <a:lnTo>
                    <a:pt x="1708" y="740491"/>
                  </a:lnTo>
                  <a:lnTo>
                    <a:pt x="6757" y="788912"/>
                  </a:lnTo>
                  <a:lnTo>
                    <a:pt x="15032" y="836279"/>
                  </a:lnTo>
                  <a:lnTo>
                    <a:pt x="26416" y="882476"/>
                  </a:lnTo>
                  <a:lnTo>
                    <a:pt x="40796" y="927385"/>
                  </a:lnTo>
                  <a:lnTo>
                    <a:pt x="58055" y="970890"/>
                  </a:lnTo>
                  <a:lnTo>
                    <a:pt x="78079" y="1012874"/>
                  </a:lnTo>
                  <a:lnTo>
                    <a:pt x="100752" y="1053219"/>
                  </a:lnTo>
                  <a:lnTo>
                    <a:pt x="125960" y="1091809"/>
                  </a:lnTo>
                  <a:lnTo>
                    <a:pt x="153586" y="1128527"/>
                  </a:lnTo>
                  <a:lnTo>
                    <a:pt x="183517" y="1163256"/>
                  </a:lnTo>
                  <a:lnTo>
                    <a:pt x="215636" y="1195878"/>
                  </a:lnTo>
                  <a:lnTo>
                    <a:pt x="249829" y="1226277"/>
                  </a:lnTo>
                  <a:lnTo>
                    <a:pt x="285980" y="1254337"/>
                  </a:lnTo>
                  <a:lnTo>
                    <a:pt x="323975" y="1279939"/>
                  </a:lnTo>
                  <a:lnTo>
                    <a:pt x="363697" y="1302967"/>
                  </a:lnTo>
                  <a:lnTo>
                    <a:pt x="405033" y="1323304"/>
                  </a:lnTo>
                  <a:lnTo>
                    <a:pt x="447866" y="1340833"/>
                  </a:lnTo>
                  <a:lnTo>
                    <a:pt x="492081" y="1355438"/>
                  </a:lnTo>
                  <a:lnTo>
                    <a:pt x="537564" y="1367000"/>
                  </a:lnTo>
                  <a:lnTo>
                    <a:pt x="584199" y="1375404"/>
                  </a:lnTo>
                  <a:lnTo>
                    <a:pt x="631872" y="1380532"/>
                  </a:lnTo>
                  <a:lnTo>
                    <a:pt x="680465" y="1382267"/>
                  </a:lnTo>
                  <a:lnTo>
                    <a:pt x="729059" y="1380532"/>
                  </a:lnTo>
                  <a:lnTo>
                    <a:pt x="776732" y="1375404"/>
                  </a:lnTo>
                  <a:lnTo>
                    <a:pt x="823367" y="1367000"/>
                  </a:lnTo>
                  <a:lnTo>
                    <a:pt x="868850" y="1355438"/>
                  </a:lnTo>
                  <a:lnTo>
                    <a:pt x="913065" y="1340833"/>
                  </a:lnTo>
                  <a:lnTo>
                    <a:pt x="955898" y="1323304"/>
                  </a:lnTo>
                  <a:lnTo>
                    <a:pt x="997234" y="1302967"/>
                  </a:lnTo>
                  <a:lnTo>
                    <a:pt x="1036956" y="1279939"/>
                  </a:lnTo>
                  <a:lnTo>
                    <a:pt x="1074951" y="1254337"/>
                  </a:lnTo>
                  <a:lnTo>
                    <a:pt x="1111102" y="1226277"/>
                  </a:lnTo>
                  <a:lnTo>
                    <a:pt x="1145295" y="1195878"/>
                  </a:lnTo>
                  <a:lnTo>
                    <a:pt x="1177414" y="1163256"/>
                  </a:lnTo>
                  <a:lnTo>
                    <a:pt x="1207345" y="1128527"/>
                  </a:lnTo>
                  <a:lnTo>
                    <a:pt x="1234971" y="1091809"/>
                  </a:lnTo>
                  <a:lnTo>
                    <a:pt x="1260179" y="1053219"/>
                  </a:lnTo>
                  <a:lnTo>
                    <a:pt x="1282852" y="1012874"/>
                  </a:lnTo>
                  <a:lnTo>
                    <a:pt x="1302876" y="970890"/>
                  </a:lnTo>
                  <a:lnTo>
                    <a:pt x="1320135" y="927385"/>
                  </a:lnTo>
                  <a:lnTo>
                    <a:pt x="1334515" y="882476"/>
                  </a:lnTo>
                  <a:lnTo>
                    <a:pt x="1345899" y="836279"/>
                  </a:lnTo>
                  <a:lnTo>
                    <a:pt x="1354174" y="788912"/>
                  </a:lnTo>
                  <a:lnTo>
                    <a:pt x="1359223" y="740491"/>
                  </a:lnTo>
                  <a:lnTo>
                    <a:pt x="1360931" y="691133"/>
                  </a:lnTo>
                  <a:lnTo>
                    <a:pt x="1359223" y="641776"/>
                  </a:lnTo>
                  <a:lnTo>
                    <a:pt x="1354174" y="593355"/>
                  </a:lnTo>
                  <a:lnTo>
                    <a:pt x="1345899" y="545988"/>
                  </a:lnTo>
                  <a:lnTo>
                    <a:pt x="1334515" y="499791"/>
                  </a:lnTo>
                  <a:lnTo>
                    <a:pt x="1320135" y="454882"/>
                  </a:lnTo>
                  <a:lnTo>
                    <a:pt x="1302876" y="411377"/>
                  </a:lnTo>
                  <a:lnTo>
                    <a:pt x="1282852" y="369393"/>
                  </a:lnTo>
                  <a:lnTo>
                    <a:pt x="1260179" y="329048"/>
                  </a:lnTo>
                  <a:lnTo>
                    <a:pt x="1234971" y="290458"/>
                  </a:lnTo>
                  <a:lnTo>
                    <a:pt x="1207345" y="253740"/>
                  </a:lnTo>
                  <a:lnTo>
                    <a:pt x="1177414" y="219011"/>
                  </a:lnTo>
                  <a:lnTo>
                    <a:pt x="1145295" y="186389"/>
                  </a:lnTo>
                  <a:lnTo>
                    <a:pt x="1111102" y="155990"/>
                  </a:lnTo>
                  <a:lnTo>
                    <a:pt x="1074951" y="127930"/>
                  </a:lnTo>
                  <a:lnTo>
                    <a:pt x="1036956" y="102328"/>
                  </a:lnTo>
                  <a:lnTo>
                    <a:pt x="997234" y="79300"/>
                  </a:lnTo>
                  <a:lnTo>
                    <a:pt x="955898" y="58963"/>
                  </a:lnTo>
                  <a:lnTo>
                    <a:pt x="913065" y="41434"/>
                  </a:lnTo>
                  <a:lnTo>
                    <a:pt x="868850" y="26829"/>
                  </a:lnTo>
                  <a:lnTo>
                    <a:pt x="823367" y="15267"/>
                  </a:lnTo>
                  <a:lnTo>
                    <a:pt x="776732" y="6863"/>
                  </a:lnTo>
                  <a:lnTo>
                    <a:pt x="729059" y="1735"/>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5" name="Google Shape;3955;p596"/>
            <p:cNvPicPr preferRelativeResize="0"/>
            <p:nvPr/>
          </p:nvPicPr>
          <p:blipFill rotWithShape="1">
            <a:blip r:embed="rId5">
              <a:alphaModFix/>
            </a:blip>
            <a:srcRect b="0" l="0" r="0" t="0"/>
            <a:stretch/>
          </p:blipFill>
          <p:spPr>
            <a:xfrm>
              <a:off x="3733799" y="3939540"/>
              <a:ext cx="922020" cy="870204"/>
            </a:xfrm>
            <a:prstGeom prst="rect">
              <a:avLst/>
            </a:prstGeom>
            <a:noFill/>
            <a:ln>
              <a:noFill/>
            </a:ln>
          </p:spPr>
        </p:pic>
        <p:sp>
          <p:nvSpPr>
            <p:cNvPr id="3956" name="Google Shape;3956;p596"/>
            <p:cNvSpPr/>
            <p:nvPr/>
          </p:nvSpPr>
          <p:spPr>
            <a:xfrm>
              <a:off x="7292339" y="3921252"/>
              <a:ext cx="1361440" cy="1222375"/>
            </a:xfrm>
            <a:custGeom>
              <a:rect b="b" l="l" r="r" t="t"/>
              <a:pathLst>
                <a:path extrusionOk="0" h="1222375" w="1361440">
                  <a:moveTo>
                    <a:pt x="680465"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1"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7" name="Google Shape;3957;p596"/>
            <p:cNvPicPr preferRelativeResize="0"/>
            <p:nvPr/>
          </p:nvPicPr>
          <p:blipFill rotWithShape="1">
            <a:blip r:embed="rId6">
              <a:alphaModFix/>
            </a:blip>
            <a:srcRect b="0" l="0" r="0" t="0"/>
            <a:stretch/>
          </p:blipFill>
          <p:spPr>
            <a:xfrm>
              <a:off x="7490460" y="4136135"/>
              <a:ext cx="883920" cy="957070"/>
            </a:xfrm>
            <a:prstGeom prst="rect">
              <a:avLst/>
            </a:prstGeom>
            <a:noFill/>
            <a:ln>
              <a:noFill/>
            </a:ln>
          </p:spPr>
        </p:pic>
        <p:sp>
          <p:nvSpPr>
            <p:cNvPr id="3958" name="Google Shape;3958;p596"/>
            <p:cNvSpPr/>
            <p:nvPr/>
          </p:nvSpPr>
          <p:spPr>
            <a:xfrm>
              <a:off x="1693163" y="3921252"/>
              <a:ext cx="1361439" cy="1222375"/>
            </a:xfrm>
            <a:custGeom>
              <a:rect b="b" l="l" r="r" t="t"/>
              <a:pathLst>
                <a:path extrusionOk="0" h="1222375" w="1361439">
                  <a:moveTo>
                    <a:pt x="680466" y="0"/>
                  </a:moveTo>
                  <a:lnTo>
                    <a:pt x="631872" y="1737"/>
                  </a:lnTo>
                  <a:lnTo>
                    <a:pt x="584199" y="6870"/>
                  </a:lnTo>
                  <a:lnTo>
                    <a:pt x="537564" y="15283"/>
                  </a:lnTo>
                  <a:lnTo>
                    <a:pt x="492081" y="26858"/>
                  </a:lnTo>
                  <a:lnTo>
                    <a:pt x="447866" y="41478"/>
                  </a:lnTo>
                  <a:lnTo>
                    <a:pt x="405033" y="59026"/>
                  </a:lnTo>
                  <a:lnTo>
                    <a:pt x="363697" y="79385"/>
                  </a:lnTo>
                  <a:lnTo>
                    <a:pt x="323975" y="102439"/>
                  </a:lnTo>
                  <a:lnTo>
                    <a:pt x="285980" y="128068"/>
                  </a:lnTo>
                  <a:lnTo>
                    <a:pt x="249829" y="156158"/>
                  </a:lnTo>
                  <a:lnTo>
                    <a:pt x="215636" y="186591"/>
                  </a:lnTo>
                  <a:lnTo>
                    <a:pt x="183517" y="219249"/>
                  </a:lnTo>
                  <a:lnTo>
                    <a:pt x="153586" y="254015"/>
                  </a:lnTo>
                  <a:lnTo>
                    <a:pt x="125960" y="290773"/>
                  </a:lnTo>
                  <a:lnTo>
                    <a:pt x="100752" y="329406"/>
                  </a:lnTo>
                  <a:lnTo>
                    <a:pt x="78079" y="369795"/>
                  </a:lnTo>
                  <a:lnTo>
                    <a:pt x="58055" y="411825"/>
                  </a:lnTo>
                  <a:lnTo>
                    <a:pt x="40796" y="455379"/>
                  </a:lnTo>
                  <a:lnTo>
                    <a:pt x="26416" y="500338"/>
                  </a:lnTo>
                  <a:lnTo>
                    <a:pt x="15032" y="546587"/>
                  </a:lnTo>
                  <a:lnTo>
                    <a:pt x="6757" y="594007"/>
                  </a:lnTo>
                  <a:lnTo>
                    <a:pt x="1708" y="642482"/>
                  </a:lnTo>
                  <a:lnTo>
                    <a:pt x="0" y="691896"/>
                  </a:lnTo>
                  <a:lnTo>
                    <a:pt x="1708" y="741307"/>
                  </a:lnTo>
                  <a:lnTo>
                    <a:pt x="6757" y="789781"/>
                  </a:lnTo>
                  <a:lnTo>
                    <a:pt x="15032" y="837201"/>
                  </a:lnTo>
                  <a:lnTo>
                    <a:pt x="26416" y="883448"/>
                  </a:lnTo>
                  <a:lnTo>
                    <a:pt x="40796" y="928407"/>
                  </a:lnTo>
                  <a:lnTo>
                    <a:pt x="58055" y="971960"/>
                  </a:lnTo>
                  <a:lnTo>
                    <a:pt x="78079" y="1013990"/>
                  </a:lnTo>
                  <a:lnTo>
                    <a:pt x="100752" y="1054380"/>
                  </a:lnTo>
                  <a:lnTo>
                    <a:pt x="125960" y="1093012"/>
                  </a:lnTo>
                  <a:lnTo>
                    <a:pt x="153586" y="1129771"/>
                  </a:lnTo>
                  <a:lnTo>
                    <a:pt x="183517" y="1164538"/>
                  </a:lnTo>
                  <a:lnTo>
                    <a:pt x="215636" y="1197196"/>
                  </a:lnTo>
                  <a:lnTo>
                    <a:pt x="243781" y="1222246"/>
                  </a:lnTo>
                  <a:lnTo>
                    <a:pt x="1117150" y="1222246"/>
                  </a:lnTo>
                  <a:lnTo>
                    <a:pt x="1177414" y="1164538"/>
                  </a:lnTo>
                  <a:lnTo>
                    <a:pt x="1207345" y="1129771"/>
                  </a:lnTo>
                  <a:lnTo>
                    <a:pt x="1234971" y="1093012"/>
                  </a:lnTo>
                  <a:lnTo>
                    <a:pt x="1260179" y="1054380"/>
                  </a:lnTo>
                  <a:lnTo>
                    <a:pt x="1282852" y="1013990"/>
                  </a:lnTo>
                  <a:lnTo>
                    <a:pt x="1302876" y="971960"/>
                  </a:lnTo>
                  <a:lnTo>
                    <a:pt x="1320135" y="928407"/>
                  </a:lnTo>
                  <a:lnTo>
                    <a:pt x="1334515" y="883448"/>
                  </a:lnTo>
                  <a:lnTo>
                    <a:pt x="1345899" y="837201"/>
                  </a:lnTo>
                  <a:lnTo>
                    <a:pt x="1354174" y="789781"/>
                  </a:lnTo>
                  <a:lnTo>
                    <a:pt x="1359223" y="741307"/>
                  </a:lnTo>
                  <a:lnTo>
                    <a:pt x="1360932" y="691896"/>
                  </a:lnTo>
                  <a:lnTo>
                    <a:pt x="1359223" y="642482"/>
                  </a:lnTo>
                  <a:lnTo>
                    <a:pt x="1354174" y="594007"/>
                  </a:lnTo>
                  <a:lnTo>
                    <a:pt x="1345899" y="546587"/>
                  </a:lnTo>
                  <a:lnTo>
                    <a:pt x="1334515" y="500338"/>
                  </a:lnTo>
                  <a:lnTo>
                    <a:pt x="1320135" y="455379"/>
                  </a:lnTo>
                  <a:lnTo>
                    <a:pt x="1302876" y="411825"/>
                  </a:lnTo>
                  <a:lnTo>
                    <a:pt x="1282852" y="369795"/>
                  </a:lnTo>
                  <a:lnTo>
                    <a:pt x="1260179" y="329406"/>
                  </a:lnTo>
                  <a:lnTo>
                    <a:pt x="1234971" y="290773"/>
                  </a:lnTo>
                  <a:lnTo>
                    <a:pt x="1207345" y="254015"/>
                  </a:lnTo>
                  <a:lnTo>
                    <a:pt x="1177414" y="219249"/>
                  </a:lnTo>
                  <a:lnTo>
                    <a:pt x="1145295" y="186591"/>
                  </a:lnTo>
                  <a:lnTo>
                    <a:pt x="1111102" y="156158"/>
                  </a:lnTo>
                  <a:lnTo>
                    <a:pt x="1074951" y="128068"/>
                  </a:lnTo>
                  <a:lnTo>
                    <a:pt x="1036956" y="102439"/>
                  </a:lnTo>
                  <a:lnTo>
                    <a:pt x="997234" y="79385"/>
                  </a:lnTo>
                  <a:lnTo>
                    <a:pt x="955898" y="59026"/>
                  </a:lnTo>
                  <a:lnTo>
                    <a:pt x="913065" y="41478"/>
                  </a:lnTo>
                  <a:lnTo>
                    <a:pt x="868850" y="26858"/>
                  </a:lnTo>
                  <a:lnTo>
                    <a:pt x="823367" y="15283"/>
                  </a:lnTo>
                  <a:lnTo>
                    <a:pt x="776732" y="6870"/>
                  </a:lnTo>
                  <a:lnTo>
                    <a:pt x="729059"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59" name="Google Shape;3959;p596"/>
            <p:cNvPicPr preferRelativeResize="0"/>
            <p:nvPr/>
          </p:nvPicPr>
          <p:blipFill rotWithShape="1">
            <a:blip r:embed="rId7">
              <a:alphaModFix/>
            </a:blip>
            <a:srcRect b="0" l="0" r="0" t="0"/>
            <a:stretch/>
          </p:blipFill>
          <p:spPr>
            <a:xfrm>
              <a:off x="1801368" y="4320540"/>
              <a:ext cx="1143000" cy="569976"/>
            </a:xfrm>
            <a:prstGeom prst="rect">
              <a:avLst/>
            </a:prstGeom>
            <a:noFill/>
            <a:ln>
              <a:noFill/>
            </a:ln>
          </p:spPr>
        </p:pic>
        <p:sp>
          <p:nvSpPr>
            <p:cNvPr id="3960" name="Google Shape;3960;p596"/>
            <p:cNvSpPr/>
            <p:nvPr/>
          </p:nvSpPr>
          <p:spPr>
            <a:xfrm>
              <a:off x="2258568" y="2226564"/>
              <a:ext cx="1361439" cy="1384300"/>
            </a:xfrm>
            <a:custGeom>
              <a:rect b="b" l="l" r="r" t="t"/>
              <a:pathLst>
                <a:path extrusionOk="0" h="1384300" w="1361439">
                  <a:moveTo>
                    <a:pt x="680465" y="0"/>
                  </a:moveTo>
                  <a:lnTo>
                    <a:pt x="631872" y="1737"/>
                  </a:lnTo>
                  <a:lnTo>
                    <a:pt x="584199" y="6870"/>
                  </a:lnTo>
                  <a:lnTo>
                    <a:pt x="537564" y="15282"/>
                  </a:lnTo>
                  <a:lnTo>
                    <a:pt x="492081" y="26857"/>
                  </a:lnTo>
                  <a:lnTo>
                    <a:pt x="447866" y="41477"/>
                  </a:lnTo>
                  <a:lnTo>
                    <a:pt x="405033" y="59024"/>
                  </a:lnTo>
                  <a:lnTo>
                    <a:pt x="363697" y="79383"/>
                  </a:lnTo>
                  <a:lnTo>
                    <a:pt x="323975" y="102436"/>
                  </a:lnTo>
                  <a:lnTo>
                    <a:pt x="285980" y="128065"/>
                  </a:lnTo>
                  <a:lnTo>
                    <a:pt x="249829" y="156154"/>
                  </a:lnTo>
                  <a:lnTo>
                    <a:pt x="215636" y="186586"/>
                  </a:lnTo>
                  <a:lnTo>
                    <a:pt x="183517" y="219244"/>
                  </a:lnTo>
                  <a:lnTo>
                    <a:pt x="153586" y="254010"/>
                  </a:lnTo>
                  <a:lnTo>
                    <a:pt x="125960" y="290768"/>
                  </a:lnTo>
                  <a:lnTo>
                    <a:pt x="100752" y="329400"/>
                  </a:lnTo>
                  <a:lnTo>
                    <a:pt x="78079" y="369790"/>
                  </a:lnTo>
                  <a:lnTo>
                    <a:pt x="58055" y="411820"/>
                  </a:lnTo>
                  <a:lnTo>
                    <a:pt x="40796" y="455374"/>
                  </a:lnTo>
                  <a:lnTo>
                    <a:pt x="26416" y="500334"/>
                  </a:lnTo>
                  <a:lnTo>
                    <a:pt x="15032" y="546583"/>
                  </a:lnTo>
                  <a:lnTo>
                    <a:pt x="6757" y="594004"/>
                  </a:lnTo>
                  <a:lnTo>
                    <a:pt x="1708" y="642481"/>
                  </a:lnTo>
                  <a:lnTo>
                    <a:pt x="0" y="691896"/>
                  </a:lnTo>
                  <a:lnTo>
                    <a:pt x="1708" y="741310"/>
                  </a:lnTo>
                  <a:lnTo>
                    <a:pt x="6757" y="789787"/>
                  </a:lnTo>
                  <a:lnTo>
                    <a:pt x="15032" y="837208"/>
                  </a:lnTo>
                  <a:lnTo>
                    <a:pt x="26416" y="883457"/>
                  </a:lnTo>
                  <a:lnTo>
                    <a:pt x="40796" y="928417"/>
                  </a:lnTo>
                  <a:lnTo>
                    <a:pt x="58055" y="971971"/>
                  </a:lnTo>
                  <a:lnTo>
                    <a:pt x="78079" y="1014001"/>
                  </a:lnTo>
                  <a:lnTo>
                    <a:pt x="100752" y="1054391"/>
                  </a:lnTo>
                  <a:lnTo>
                    <a:pt x="125960" y="1093023"/>
                  </a:lnTo>
                  <a:lnTo>
                    <a:pt x="153586" y="1129781"/>
                  </a:lnTo>
                  <a:lnTo>
                    <a:pt x="183517" y="1164547"/>
                  </a:lnTo>
                  <a:lnTo>
                    <a:pt x="215636" y="1197205"/>
                  </a:lnTo>
                  <a:lnTo>
                    <a:pt x="249829" y="1227637"/>
                  </a:lnTo>
                  <a:lnTo>
                    <a:pt x="285980" y="1255726"/>
                  </a:lnTo>
                  <a:lnTo>
                    <a:pt x="323975" y="1281355"/>
                  </a:lnTo>
                  <a:lnTo>
                    <a:pt x="363697" y="1304408"/>
                  </a:lnTo>
                  <a:lnTo>
                    <a:pt x="405033" y="1324767"/>
                  </a:lnTo>
                  <a:lnTo>
                    <a:pt x="447866" y="1342314"/>
                  </a:lnTo>
                  <a:lnTo>
                    <a:pt x="492081" y="1356934"/>
                  </a:lnTo>
                  <a:lnTo>
                    <a:pt x="537564" y="1368509"/>
                  </a:lnTo>
                  <a:lnTo>
                    <a:pt x="584199" y="1376921"/>
                  </a:lnTo>
                  <a:lnTo>
                    <a:pt x="631872" y="1382054"/>
                  </a:lnTo>
                  <a:lnTo>
                    <a:pt x="680465" y="1383792"/>
                  </a:lnTo>
                  <a:lnTo>
                    <a:pt x="729059" y="1382054"/>
                  </a:lnTo>
                  <a:lnTo>
                    <a:pt x="776732" y="1376921"/>
                  </a:lnTo>
                  <a:lnTo>
                    <a:pt x="823367" y="1368509"/>
                  </a:lnTo>
                  <a:lnTo>
                    <a:pt x="868850" y="1356934"/>
                  </a:lnTo>
                  <a:lnTo>
                    <a:pt x="913065" y="1342314"/>
                  </a:lnTo>
                  <a:lnTo>
                    <a:pt x="955898" y="1324767"/>
                  </a:lnTo>
                  <a:lnTo>
                    <a:pt x="997234" y="1304408"/>
                  </a:lnTo>
                  <a:lnTo>
                    <a:pt x="1036956" y="1281355"/>
                  </a:lnTo>
                  <a:lnTo>
                    <a:pt x="1074951" y="1255726"/>
                  </a:lnTo>
                  <a:lnTo>
                    <a:pt x="1111102" y="1227637"/>
                  </a:lnTo>
                  <a:lnTo>
                    <a:pt x="1145295" y="1197205"/>
                  </a:lnTo>
                  <a:lnTo>
                    <a:pt x="1177414" y="1164547"/>
                  </a:lnTo>
                  <a:lnTo>
                    <a:pt x="1207345" y="1129781"/>
                  </a:lnTo>
                  <a:lnTo>
                    <a:pt x="1234971" y="1093023"/>
                  </a:lnTo>
                  <a:lnTo>
                    <a:pt x="1260179" y="1054391"/>
                  </a:lnTo>
                  <a:lnTo>
                    <a:pt x="1282852" y="1014001"/>
                  </a:lnTo>
                  <a:lnTo>
                    <a:pt x="1302876" y="971971"/>
                  </a:lnTo>
                  <a:lnTo>
                    <a:pt x="1320135" y="928417"/>
                  </a:lnTo>
                  <a:lnTo>
                    <a:pt x="1334515" y="883457"/>
                  </a:lnTo>
                  <a:lnTo>
                    <a:pt x="1345899" y="837208"/>
                  </a:lnTo>
                  <a:lnTo>
                    <a:pt x="1354174" y="789787"/>
                  </a:lnTo>
                  <a:lnTo>
                    <a:pt x="1359223" y="741310"/>
                  </a:lnTo>
                  <a:lnTo>
                    <a:pt x="1360932" y="691896"/>
                  </a:lnTo>
                  <a:lnTo>
                    <a:pt x="1359223" y="642481"/>
                  </a:lnTo>
                  <a:lnTo>
                    <a:pt x="1354174" y="594004"/>
                  </a:lnTo>
                  <a:lnTo>
                    <a:pt x="1345899" y="546583"/>
                  </a:lnTo>
                  <a:lnTo>
                    <a:pt x="1334515" y="500334"/>
                  </a:lnTo>
                  <a:lnTo>
                    <a:pt x="1320135" y="455374"/>
                  </a:lnTo>
                  <a:lnTo>
                    <a:pt x="1302876" y="411820"/>
                  </a:lnTo>
                  <a:lnTo>
                    <a:pt x="1282852" y="369790"/>
                  </a:lnTo>
                  <a:lnTo>
                    <a:pt x="1260179" y="329400"/>
                  </a:lnTo>
                  <a:lnTo>
                    <a:pt x="1234971" y="290768"/>
                  </a:lnTo>
                  <a:lnTo>
                    <a:pt x="1207345" y="254010"/>
                  </a:lnTo>
                  <a:lnTo>
                    <a:pt x="1177414" y="219244"/>
                  </a:lnTo>
                  <a:lnTo>
                    <a:pt x="1145295" y="186586"/>
                  </a:lnTo>
                  <a:lnTo>
                    <a:pt x="1111102" y="156154"/>
                  </a:lnTo>
                  <a:lnTo>
                    <a:pt x="1074951" y="128065"/>
                  </a:lnTo>
                  <a:lnTo>
                    <a:pt x="1036956" y="102436"/>
                  </a:lnTo>
                  <a:lnTo>
                    <a:pt x="997234" y="79383"/>
                  </a:lnTo>
                  <a:lnTo>
                    <a:pt x="955898" y="59024"/>
                  </a:lnTo>
                  <a:lnTo>
                    <a:pt x="913065" y="41477"/>
                  </a:lnTo>
                  <a:lnTo>
                    <a:pt x="868850" y="26857"/>
                  </a:lnTo>
                  <a:lnTo>
                    <a:pt x="823367" y="15282"/>
                  </a:lnTo>
                  <a:lnTo>
                    <a:pt x="776732" y="6870"/>
                  </a:lnTo>
                  <a:lnTo>
                    <a:pt x="729059" y="1737"/>
                  </a:lnTo>
                  <a:lnTo>
                    <a:pt x="680465" y="0"/>
                  </a:lnTo>
                  <a:close/>
                </a:path>
              </a:pathLst>
            </a:custGeom>
            <a:solidFill>
              <a:srgbClr val="F6F4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61" name="Google Shape;3961;p596"/>
            <p:cNvPicPr preferRelativeResize="0"/>
            <p:nvPr/>
          </p:nvPicPr>
          <p:blipFill rotWithShape="1">
            <a:blip r:embed="rId8">
              <a:alphaModFix/>
            </a:blip>
            <a:srcRect b="0" l="0" r="0" t="0"/>
            <a:stretch/>
          </p:blipFill>
          <p:spPr>
            <a:xfrm>
              <a:off x="2325623" y="2714244"/>
              <a:ext cx="1226820" cy="521207"/>
            </a:xfrm>
            <a:prstGeom prst="rect">
              <a:avLst/>
            </a:prstGeom>
            <a:noFill/>
            <a:ln>
              <a:noFill/>
            </a:ln>
          </p:spPr>
        </p:pic>
        <p:pic>
          <p:nvPicPr>
            <p:cNvPr id="3962" name="Google Shape;3962;p596"/>
            <p:cNvPicPr preferRelativeResize="0"/>
            <p:nvPr/>
          </p:nvPicPr>
          <p:blipFill rotWithShape="1">
            <a:blip r:embed="rId9">
              <a:alphaModFix/>
            </a:blip>
            <a:srcRect b="0" l="0" r="0" t="0"/>
            <a:stretch/>
          </p:blipFill>
          <p:spPr>
            <a:xfrm>
              <a:off x="6158484" y="1937004"/>
              <a:ext cx="1774698" cy="2308097"/>
            </a:xfrm>
            <a:prstGeom prst="rect">
              <a:avLst/>
            </a:prstGeom>
            <a:noFill/>
            <a:ln>
              <a:noFill/>
            </a:ln>
          </p:spPr>
        </p:pic>
        <p:sp>
          <p:nvSpPr>
            <p:cNvPr id="3963" name="Google Shape;3963;p596"/>
            <p:cNvSpPr/>
            <p:nvPr/>
          </p:nvSpPr>
          <p:spPr>
            <a:xfrm>
              <a:off x="32004" y="0"/>
              <a:ext cx="6254750" cy="2391410"/>
            </a:xfrm>
            <a:custGeom>
              <a:rect b="b" l="l" r="r" t="t"/>
              <a:pathLst>
                <a:path extrusionOk="0" h="2391410" w="6254750">
                  <a:moveTo>
                    <a:pt x="1360932" y="1699260"/>
                  </a:moveTo>
                  <a:lnTo>
                    <a:pt x="1359217" y="1649857"/>
                  </a:lnTo>
                  <a:lnTo>
                    <a:pt x="1354162" y="1601381"/>
                  </a:lnTo>
                  <a:lnTo>
                    <a:pt x="1345895" y="1553959"/>
                  </a:lnTo>
                  <a:lnTo>
                    <a:pt x="1334516" y="1507705"/>
                  </a:lnTo>
                  <a:lnTo>
                    <a:pt x="1320126" y="1462747"/>
                  </a:lnTo>
                  <a:lnTo>
                    <a:pt x="1302867" y="1419186"/>
                  </a:lnTo>
                  <a:lnTo>
                    <a:pt x="1282852" y="1377162"/>
                  </a:lnTo>
                  <a:lnTo>
                    <a:pt x="1260170" y="1336776"/>
                  </a:lnTo>
                  <a:lnTo>
                    <a:pt x="1234973" y="1298143"/>
                  </a:lnTo>
                  <a:lnTo>
                    <a:pt x="1207338" y="1261376"/>
                  </a:lnTo>
                  <a:lnTo>
                    <a:pt x="1177417" y="1226616"/>
                  </a:lnTo>
                  <a:lnTo>
                    <a:pt x="1145298" y="1193952"/>
                  </a:lnTo>
                  <a:lnTo>
                    <a:pt x="1111097" y="1163523"/>
                  </a:lnTo>
                  <a:lnTo>
                    <a:pt x="1074953" y="1135430"/>
                  </a:lnTo>
                  <a:lnTo>
                    <a:pt x="1036955" y="1109802"/>
                  </a:lnTo>
                  <a:lnTo>
                    <a:pt x="997229" y="1086751"/>
                  </a:lnTo>
                  <a:lnTo>
                    <a:pt x="955903" y="1066393"/>
                  </a:lnTo>
                  <a:lnTo>
                    <a:pt x="913066" y="1048842"/>
                  </a:lnTo>
                  <a:lnTo>
                    <a:pt x="868845" y="1034224"/>
                  </a:lnTo>
                  <a:lnTo>
                    <a:pt x="823366" y="1022654"/>
                  </a:lnTo>
                  <a:lnTo>
                    <a:pt x="776732" y="1014234"/>
                  </a:lnTo>
                  <a:lnTo>
                    <a:pt x="729056" y="1009103"/>
                  </a:lnTo>
                  <a:lnTo>
                    <a:pt x="680466" y="1007364"/>
                  </a:lnTo>
                  <a:lnTo>
                    <a:pt x="631863" y="1009103"/>
                  </a:lnTo>
                  <a:lnTo>
                    <a:pt x="584187" y="1014234"/>
                  </a:lnTo>
                  <a:lnTo>
                    <a:pt x="537552" y="1022654"/>
                  </a:lnTo>
                  <a:lnTo>
                    <a:pt x="492074" y="1034224"/>
                  </a:lnTo>
                  <a:lnTo>
                    <a:pt x="447852" y="1048842"/>
                  </a:lnTo>
                  <a:lnTo>
                    <a:pt x="405015" y="1066393"/>
                  </a:lnTo>
                  <a:lnTo>
                    <a:pt x="363689" y="1086751"/>
                  </a:lnTo>
                  <a:lnTo>
                    <a:pt x="323964" y="1109802"/>
                  </a:lnTo>
                  <a:lnTo>
                    <a:pt x="285965" y="1135430"/>
                  </a:lnTo>
                  <a:lnTo>
                    <a:pt x="249821" y="1163523"/>
                  </a:lnTo>
                  <a:lnTo>
                    <a:pt x="215620" y="1193952"/>
                  </a:lnTo>
                  <a:lnTo>
                    <a:pt x="183502" y="1226616"/>
                  </a:lnTo>
                  <a:lnTo>
                    <a:pt x="153581" y="1261376"/>
                  </a:lnTo>
                  <a:lnTo>
                    <a:pt x="125945" y="1298143"/>
                  </a:lnTo>
                  <a:lnTo>
                    <a:pt x="100749" y="1336776"/>
                  </a:lnTo>
                  <a:lnTo>
                    <a:pt x="78066" y="1377162"/>
                  </a:lnTo>
                  <a:lnTo>
                    <a:pt x="58051" y="1419186"/>
                  </a:lnTo>
                  <a:lnTo>
                    <a:pt x="40792" y="1462747"/>
                  </a:lnTo>
                  <a:lnTo>
                    <a:pt x="26403" y="1507705"/>
                  </a:lnTo>
                  <a:lnTo>
                    <a:pt x="15024" y="1553959"/>
                  </a:lnTo>
                  <a:lnTo>
                    <a:pt x="6756" y="1601381"/>
                  </a:lnTo>
                  <a:lnTo>
                    <a:pt x="1701" y="1649857"/>
                  </a:lnTo>
                  <a:lnTo>
                    <a:pt x="0" y="1699260"/>
                  </a:lnTo>
                  <a:lnTo>
                    <a:pt x="1701" y="1748675"/>
                  </a:lnTo>
                  <a:lnTo>
                    <a:pt x="6756" y="1797151"/>
                  </a:lnTo>
                  <a:lnTo>
                    <a:pt x="15024" y="1844573"/>
                  </a:lnTo>
                  <a:lnTo>
                    <a:pt x="26403" y="1890826"/>
                  </a:lnTo>
                  <a:lnTo>
                    <a:pt x="40792" y="1935784"/>
                  </a:lnTo>
                  <a:lnTo>
                    <a:pt x="58051" y="1979345"/>
                  </a:lnTo>
                  <a:lnTo>
                    <a:pt x="78066" y="2021370"/>
                  </a:lnTo>
                  <a:lnTo>
                    <a:pt x="100749" y="2061756"/>
                  </a:lnTo>
                  <a:lnTo>
                    <a:pt x="125945" y="2100389"/>
                  </a:lnTo>
                  <a:lnTo>
                    <a:pt x="153581" y="2137156"/>
                  </a:lnTo>
                  <a:lnTo>
                    <a:pt x="183502" y="2171916"/>
                  </a:lnTo>
                  <a:lnTo>
                    <a:pt x="215620" y="2204580"/>
                  </a:lnTo>
                  <a:lnTo>
                    <a:pt x="249821" y="2235009"/>
                  </a:lnTo>
                  <a:lnTo>
                    <a:pt x="285965" y="2263102"/>
                  </a:lnTo>
                  <a:lnTo>
                    <a:pt x="323964" y="2288730"/>
                  </a:lnTo>
                  <a:lnTo>
                    <a:pt x="363689" y="2311781"/>
                  </a:lnTo>
                  <a:lnTo>
                    <a:pt x="405015" y="2332139"/>
                  </a:lnTo>
                  <a:lnTo>
                    <a:pt x="447852" y="2349690"/>
                  </a:lnTo>
                  <a:lnTo>
                    <a:pt x="492074" y="2364308"/>
                  </a:lnTo>
                  <a:lnTo>
                    <a:pt x="537552" y="2375878"/>
                  </a:lnTo>
                  <a:lnTo>
                    <a:pt x="584187" y="2384298"/>
                  </a:lnTo>
                  <a:lnTo>
                    <a:pt x="631863" y="2389428"/>
                  </a:lnTo>
                  <a:lnTo>
                    <a:pt x="680466" y="2391156"/>
                  </a:lnTo>
                  <a:lnTo>
                    <a:pt x="729056" y="2389428"/>
                  </a:lnTo>
                  <a:lnTo>
                    <a:pt x="776732" y="2384298"/>
                  </a:lnTo>
                  <a:lnTo>
                    <a:pt x="823366" y="2375878"/>
                  </a:lnTo>
                  <a:lnTo>
                    <a:pt x="868845" y="2364308"/>
                  </a:lnTo>
                  <a:lnTo>
                    <a:pt x="913066" y="2349690"/>
                  </a:lnTo>
                  <a:lnTo>
                    <a:pt x="955903" y="2332139"/>
                  </a:lnTo>
                  <a:lnTo>
                    <a:pt x="997229" y="2311781"/>
                  </a:lnTo>
                  <a:lnTo>
                    <a:pt x="1036955" y="2288730"/>
                  </a:lnTo>
                  <a:lnTo>
                    <a:pt x="1074953" y="2263102"/>
                  </a:lnTo>
                  <a:lnTo>
                    <a:pt x="1111097" y="2235009"/>
                  </a:lnTo>
                  <a:lnTo>
                    <a:pt x="1145298" y="2204580"/>
                  </a:lnTo>
                  <a:lnTo>
                    <a:pt x="1177417" y="2171916"/>
                  </a:lnTo>
                  <a:lnTo>
                    <a:pt x="1207338" y="2137156"/>
                  </a:lnTo>
                  <a:lnTo>
                    <a:pt x="1234973" y="2100389"/>
                  </a:lnTo>
                  <a:lnTo>
                    <a:pt x="1260170" y="2061756"/>
                  </a:lnTo>
                  <a:lnTo>
                    <a:pt x="1282852" y="2021370"/>
                  </a:lnTo>
                  <a:lnTo>
                    <a:pt x="1302867" y="1979345"/>
                  </a:lnTo>
                  <a:lnTo>
                    <a:pt x="1320126" y="1935784"/>
                  </a:lnTo>
                  <a:lnTo>
                    <a:pt x="1334516" y="1890826"/>
                  </a:lnTo>
                  <a:lnTo>
                    <a:pt x="1345895" y="1844573"/>
                  </a:lnTo>
                  <a:lnTo>
                    <a:pt x="1354162" y="1797151"/>
                  </a:lnTo>
                  <a:lnTo>
                    <a:pt x="1359217" y="1748675"/>
                  </a:lnTo>
                  <a:lnTo>
                    <a:pt x="1360932" y="1699260"/>
                  </a:lnTo>
                  <a:close/>
                </a:path>
                <a:path extrusionOk="0" h="2391410" w="6254750">
                  <a:moveTo>
                    <a:pt x="3631692" y="691896"/>
                  </a:moveTo>
                  <a:lnTo>
                    <a:pt x="3629977" y="642493"/>
                  </a:lnTo>
                  <a:lnTo>
                    <a:pt x="3624923" y="594017"/>
                  </a:lnTo>
                  <a:lnTo>
                    <a:pt x="3616655" y="546595"/>
                  </a:lnTo>
                  <a:lnTo>
                    <a:pt x="3605263" y="500341"/>
                  </a:lnTo>
                  <a:lnTo>
                    <a:pt x="3590887" y="455383"/>
                  </a:lnTo>
                  <a:lnTo>
                    <a:pt x="3573627" y="411822"/>
                  </a:lnTo>
                  <a:lnTo>
                    <a:pt x="3553612" y="369798"/>
                  </a:lnTo>
                  <a:lnTo>
                    <a:pt x="3530930" y="329412"/>
                  </a:lnTo>
                  <a:lnTo>
                    <a:pt x="3505720" y="290779"/>
                  </a:lnTo>
                  <a:lnTo>
                    <a:pt x="3478098" y="254012"/>
                  </a:lnTo>
                  <a:lnTo>
                    <a:pt x="3448164" y="219252"/>
                  </a:lnTo>
                  <a:lnTo>
                    <a:pt x="3416046" y="186588"/>
                  </a:lnTo>
                  <a:lnTo>
                    <a:pt x="3381857" y="156159"/>
                  </a:lnTo>
                  <a:lnTo>
                    <a:pt x="3345700" y="128066"/>
                  </a:lnTo>
                  <a:lnTo>
                    <a:pt x="3307715" y="102438"/>
                  </a:lnTo>
                  <a:lnTo>
                    <a:pt x="3267989" y="79387"/>
                  </a:lnTo>
                  <a:lnTo>
                    <a:pt x="3226651" y="59029"/>
                  </a:lnTo>
                  <a:lnTo>
                    <a:pt x="3183813" y="41478"/>
                  </a:lnTo>
                  <a:lnTo>
                    <a:pt x="3139605" y="26860"/>
                  </a:lnTo>
                  <a:lnTo>
                    <a:pt x="3094126" y="15290"/>
                  </a:lnTo>
                  <a:lnTo>
                    <a:pt x="3047492" y="6870"/>
                  </a:lnTo>
                  <a:lnTo>
                    <a:pt x="2999816" y="1739"/>
                  </a:lnTo>
                  <a:lnTo>
                    <a:pt x="2951226" y="0"/>
                  </a:lnTo>
                  <a:lnTo>
                    <a:pt x="2902623" y="1739"/>
                  </a:lnTo>
                  <a:lnTo>
                    <a:pt x="2854947" y="6870"/>
                  </a:lnTo>
                  <a:lnTo>
                    <a:pt x="2808313" y="15290"/>
                  </a:lnTo>
                  <a:lnTo>
                    <a:pt x="2762834" y="26860"/>
                  </a:lnTo>
                  <a:lnTo>
                    <a:pt x="2718625" y="41478"/>
                  </a:lnTo>
                  <a:lnTo>
                    <a:pt x="2675788" y="59029"/>
                  </a:lnTo>
                  <a:lnTo>
                    <a:pt x="2634450" y="79387"/>
                  </a:lnTo>
                  <a:lnTo>
                    <a:pt x="2594724" y="102438"/>
                  </a:lnTo>
                  <a:lnTo>
                    <a:pt x="2556738" y="128066"/>
                  </a:lnTo>
                  <a:lnTo>
                    <a:pt x="2520581" y="156159"/>
                  </a:lnTo>
                  <a:lnTo>
                    <a:pt x="2486393" y="186588"/>
                  </a:lnTo>
                  <a:lnTo>
                    <a:pt x="2454275" y="219252"/>
                  </a:lnTo>
                  <a:lnTo>
                    <a:pt x="2424341" y="254012"/>
                  </a:lnTo>
                  <a:lnTo>
                    <a:pt x="2396718" y="290779"/>
                  </a:lnTo>
                  <a:lnTo>
                    <a:pt x="2371509" y="329412"/>
                  </a:lnTo>
                  <a:lnTo>
                    <a:pt x="2348827" y="369798"/>
                  </a:lnTo>
                  <a:lnTo>
                    <a:pt x="2328811" y="411822"/>
                  </a:lnTo>
                  <a:lnTo>
                    <a:pt x="2311552" y="455383"/>
                  </a:lnTo>
                  <a:lnTo>
                    <a:pt x="2297176" y="500341"/>
                  </a:lnTo>
                  <a:lnTo>
                    <a:pt x="2285784" y="546595"/>
                  </a:lnTo>
                  <a:lnTo>
                    <a:pt x="2277516" y="594017"/>
                  </a:lnTo>
                  <a:lnTo>
                    <a:pt x="2272461" y="642493"/>
                  </a:lnTo>
                  <a:lnTo>
                    <a:pt x="2270760" y="691896"/>
                  </a:lnTo>
                  <a:lnTo>
                    <a:pt x="2272461" y="741311"/>
                  </a:lnTo>
                  <a:lnTo>
                    <a:pt x="2277516" y="789787"/>
                  </a:lnTo>
                  <a:lnTo>
                    <a:pt x="2285784" y="837209"/>
                  </a:lnTo>
                  <a:lnTo>
                    <a:pt x="2297176" y="883462"/>
                  </a:lnTo>
                  <a:lnTo>
                    <a:pt x="2311552" y="928420"/>
                  </a:lnTo>
                  <a:lnTo>
                    <a:pt x="2328811" y="971981"/>
                  </a:lnTo>
                  <a:lnTo>
                    <a:pt x="2348827" y="1014006"/>
                  </a:lnTo>
                  <a:lnTo>
                    <a:pt x="2371509" y="1054392"/>
                  </a:lnTo>
                  <a:lnTo>
                    <a:pt x="2396718" y="1093025"/>
                  </a:lnTo>
                  <a:lnTo>
                    <a:pt x="2424341" y="1129792"/>
                  </a:lnTo>
                  <a:lnTo>
                    <a:pt x="2454275" y="1164551"/>
                  </a:lnTo>
                  <a:lnTo>
                    <a:pt x="2486393" y="1197216"/>
                  </a:lnTo>
                  <a:lnTo>
                    <a:pt x="2520581" y="1227645"/>
                  </a:lnTo>
                  <a:lnTo>
                    <a:pt x="2556738" y="1255737"/>
                  </a:lnTo>
                  <a:lnTo>
                    <a:pt x="2594724" y="1281366"/>
                  </a:lnTo>
                  <a:lnTo>
                    <a:pt x="2634450" y="1304417"/>
                  </a:lnTo>
                  <a:lnTo>
                    <a:pt x="2675788" y="1324775"/>
                  </a:lnTo>
                  <a:lnTo>
                    <a:pt x="2718625" y="1342326"/>
                  </a:lnTo>
                  <a:lnTo>
                    <a:pt x="2762834" y="1356944"/>
                  </a:lnTo>
                  <a:lnTo>
                    <a:pt x="2808313" y="1368513"/>
                  </a:lnTo>
                  <a:lnTo>
                    <a:pt x="2854947" y="1376934"/>
                  </a:lnTo>
                  <a:lnTo>
                    <a:pt x="2902623" y="1382064"/>
                  </a:lnTo>
                  <a:lnTo>
                    <a:pt x="2951226" y="1383792"/>
                  </a:lnTo>
                  <a:lnTo>
                    <a:pt x="2999816" y="1382064"/>
                  </a:lnTo>
                  <a:lnTo>
                    <a:pt x="3047492" y="1376934"/>
                  </a:lnTo>
                  <a:lnTo>
                    <a:pt x="3094126" y="1368513"/>
                  </a:lnTo>
                  <a:lnTo>
                    <a:pt x="3139605" y="1356944"/>
                  </a:lnTo>
                  <a:lnTo>
                    <a:pt x="3183813" y="1342326"/>
                  </a:lnTo>
                  <a:lnTo>
                    <a:pt x="3226651" y="1324775"/>
                  </a:lnTo>
                  <a:lnTo>
                    <a:pt x="3267989" y="1304417"/>
                  </a:lnTo>
                  <a:lnTo>
                    <a:pt x="3307715" y="1281366"/>
                  </a:lnTo>
                  <a:lnTo>
                    <a:pt x="3345700" y="1255737"/>
                  </a:lnTo>
                  <a:lnTo>
                    <a:pt x="3381857" y="1227645"/>
                  </a:lnTo>
                  <a:lnTo>
                    <a:pt x="3416046" y="1197216"/>
                  </a:lnTo>
                  <a:lnTo>
                    <a:pt x="3448164" y="1164551"/>
                  </a:lnTo>
                  <a:lnTo>
                    <a:pt x="3478098" y="1129792"/>
                  </a:lnTo>
                  <a:lnTo>
                    <a:pt x="3505720" y="1093025"/>
                  </a:lnTo>
                  <a:lnTo>
                    <a:pt x="3530930" y="1054392"/>
                  </a:lnTo>
                  <a:lnTo>
                    <a:pt x="3553612" y="1014006"/>
                  </a:lnTo>
                  <a:lnTo>
                    <a:pt x="3573627" y="971981"/>
                  </a:lnTo>
                  <a:lnTo>
                    <a:pt x="3590887" y="928420"/>
                  </a:lnTo>
                  <a:lnTo>
                    <a:pt x="3605263" y="883462"/>
                  </a:lnTo>
                  <a:lnTo>
                    <a:pt x="3616655" y="837209"/>
                  </a:lnTo>
                  <a:lnTo>
                    <a:pt x="3624923" y="789787"/>
                  </a:lnTo>
                  <a:lnTo>
                    <a:pt x="3629977" y="741311"/>
                  </a:lnTo>
                  <a:lnTo>
                    <a:pt x="3631692" y="691896"/>
                  </a:lnTo>
                  <a:close/>
                </a:path>
                <a:path extrusionOk="0" h="2391410" w="6254750">
                  <a:moveTo>
                    <a:pt x="6254496" y="1036320"/>
                  </a:moveTo>
                  <a:lnTo>
                    <a:pt x="6252781" y="986917"/>
                  </a:lnTo>
                  <a:lnTo>
                    <a:pt x="6247727" y="938441"/>
                  </a:lnTo>
                  <a:lnTo>
                    <a:pt x="6239459" y="891019"/>
                  </a:lnTo>
                  <a:lnTo>
                    <a:pt x="6228067" y="844765"/>
                  </a:lnTo>
                  <a:lnTo>
                    <a:pt x="6213691" y="799807"/>
                  </a:lnTo>
                  <a:lnTo>
                    <a:pt x="6196431" y="756246"/>
                  </a:lnTo>
                  <a:lnTo>
                    <a:pt x="6176416" y="714222"/>
                  </a:lnTo>
                  <a:lnTo>
                    <a:pt x="6153734" y="673836"/>
                  </a:lnTo>
                  <a:lnTo>
                    <a:pt x="6128524" y="635203"/>
                  </a:lnTo>
                  <a:lnTo>
                    <a:pt x="6100902" y="598436"/>
                  </a:lnTo>
                  <a:lnTo>
                    <a:pt x="6070968" y="563676"/>
                  </a:lnTo>
                  <a:lnTo>
                    <a:pt x="6038850" y="531012"/>
                  </a:lnTo>
                  <a:lnTo>
                    <a:pt x="6004661" y="500583"/>
                  </a:lnTo>
                  <a:lnTo>
                    <a:pt x="5968504" y="472490"/>
                  </a:lnTo>
                  <a:lnTo>
                    <a:pt x="5930519" y="446862"/>
                  </a:lnTo>
                  <a:lnTo>
                    <a:pt x="5890793" y="423811"/>
                  </a:lnTo>
                  <a:lnTo>
                    <a:pt x="5849455" y="403453"/>
                  </a:lnTo>
                  <a:lnTo>
                    <a:pt x="5806618" y="385902"/>
                  </a:lnTo>
                  <a:lnTo>
                    <a:pt x="5762409" y="371284"/>
                  </a:lnTo>
                  <a:lnTo>
                    <a:pt x="5716930" y="359714"/>
                  </a:lnTo>
                  <a:lnTo>
                    <a:pt x="5670296" y="351294"/>
                  </a:lnTo>
                  <a:lnTo>
                    <a:pt x="5622620" y="346163"/>
                  </a:lnTo>
                  <a:lnTo>
                    <a:pt x="5574030" y="344424"/>
                  </a:lnTo>
                  <a:lnTo>
                    <a:pt x="5525427" y="346163"/>
                  </a:lnTo>
                  <a:lnTo>
                    <a:pt x="5477751" y="351294"/>
                  </a:lnTo>
                  <a:lnTo>
                    <a:pt x="5431117" y="359714"/>
                  </a:lnTo>
                  <a:lnTo>
                    <a:pt x="5385638" y="371284"/>
                  </a:lnTo>
                  <a:lnTo>
                    <a:pt x="5341429" y="385902"/>
                  </a:lnTo>
                  <a:lnTo>
                    <a:pt x="5298592" y="403453"/>
                  </a:lnTo>
                  <a:lnTo>
                    <a:pt x="5257254" y="423811"/>
                  </a:lnTo>
                  <a:lnTo>
                    <a:pt x="5217528" y="446862"/>
                  </a:lnTo>
                  <a:lnTo>
                    <a:pt x="5179542" y="472490"/>
                  </a:lnTo>
                  <a:lnTo>
                    <a:pt x="5143385" y="500583"/>
                  </a:lnTo>
                  <a:lnTo>
                    <a:pt x="5109197" y="531012"/>
                  </a:lnTo>
                  <a:lnTo>
                    <a:pt x="5077079" y="563676"/>
                  </a:lnTo>
                  <a:lnTo>
                    <a:pt x="5047145" y="598436"/>
                  </a:lnTo>
                  <a:lnTo>
                    <a:pt x="5019522" y="635203"/>
                  </a:lnTo>
                  <a:lnTo>
                    <a:pt x="4994313" y="673836"/>
                  </a:lnTo>
                  <a:lnTo>
                    <a:pt x="4971631" y="714222"/>
                  </a:lnTo>
                  <a:lnTo>
                    <a:pt x="4951615" y="756246"/>
                  </a:lnTo>
                  <a:lnTo>
                    <a:pt x="4934356" y="799807"/>
                  </a:lnTo>
                  <a:lnTo>
                    <a:pt x="4919980" y="844765"/>
                  </a:lnTo>
                  <a:lnTo>
                    <a:pt x="4908588" y="891019"/>
                  </a:lnTo>
                  <a:lnTo>
                    <a:pt x="4900320" y="938441"/>
                  </a:lnTo>
                  <a:lnTo>
                    <a:pt x="4895266" y="986917"/>
                  </a:lnTo>
                  <a:lnTo>
                    <a:pt x="4893564" y="1036320"/>
                  </a:lnTo>
                  <a:lnTo>
                    <a:pt x="4895266" y="1085735"/>
                  </a:lnTo>
                  <a:lnTo>
                    <a:pt x="4900320" y="1134211"/>
                  </a:lnTo>
                  <a:lnTo>
                    <a:pt x="4908588" y="1181633"/>
                  </a:lnTo>
                  <a:lnTo>
                    <a:pt x="4919980" y="1227886"/>
                  </a:lnTo>
                  <a:lnTo>
                    <a:pt x="4934356" y="1272844"/>
                  </a:lnTo>
                  <a:lnTo>
                    <a:pt x="4951615" y="1316405"/>
                  </a:lnTo>
                  <a:lnTo>
                    <a:pt x="4971631" y="1358430"/>
                  </a:lnTo>
                  <a:lnTo>
                    <a:pt x="4994313" y="1398816"/>
                  </a:lnTo>
                  <a:lnTo>
                    <a:pt x="5019522" y="1437449"/>
                  </a:lnTo>
                  <a:lnTo>
                    <a:pt x="5047145" y="1474216"/>
                  </a:lnTo>
                  <a:lnTo>
                    <a:pt x="5077079" y="1508975"/>
                  </a:lnTo>
                  <a:lnTo>
                    <a:pt x="5109197" y="1541640"/>
                  </a:lnTo>
                  <a:lnTo>
                    <a:pt x="5143385" y="1572069"/>
                  </a:lnTo>
                  <a:lnTo>
                    <a:pt x="5179542" y="1600161"/>
                  </a:lnTo>
                  <a:lnTo>
                    <a:pt x="5217528" y="1625790"/>
                  </a:lnTo>
                  <a:lnTo>
                    <a:pt x="5257254" y="1648841"/>
                  </a:lnTo>
                  <a:lnTo>
                    <a:pt x="5298592" y="1669199"/>
                  </a:lnTo>
                  <a:lnTo>
                    <a:pt x="5341429" y="1686750"/>
                  </a:lnTo>
                  <a:lnTo>
                    <a:pt x="5385638" y="1701368"/>
                  </a:lnTo>
                  <a:lnTo>
                    <a:pt x="5431117" y="1712937"/>
                  </a:lnTo>
                  <a:lnTo>
                    <a:pt x="5477751" y="1721358"/>
                  </a:lnTo>
                  <a:lnTo>
                    <a:pt x="5525427" y="1726488"/>
                  </a:lnTo>
                  <a:lnTo>
                    <a:pt x="5574030" y="1728216"/>
                  </a:lnTo>
                  <a:lnTo>
                    <a:pt x="5622620" y="1726488"/>
                  </a:lnTo>
                  <a:lnTo>
                    <a:pt x="5670296" y="1721358"/>
                  </a:lnTo>
                  <a:lnTo>
                    <a:pt x="5716930" y="1712937"/>
                  </a:lnTo>
                  <a:lnTo>
                    <a:pt x="5762409" y="1701368"/>
                  </a:lnTo>
                  <a:lnTo>
                    <a:pt x="5806618" y="1686750"/>
                  </a:lnTo>
                  <a:lnTo>
                    <a:pt x="5849455" y="1669199"/>
                  </a:lnTo>
                  <a:lnTo>
                    <a:pt x="5890793" y="1648841"/>
                  </a:lnTo>
                  <a:lnTo>
                    <a:pt x="5930519" y="1625790"/>
                  </a:lnTo>
                  <a:lnTo>
                    <a:pt x="5968504" y="1600161"/>
                  </a:lnTo>
                  <a:lnTo>
                    <a:pt x="6004661" y="1572069"/>
                  </a:lnTo>
                  <a:lnTo>
                    <a:pt x="6038850" y="1541640"/>
                  </a:lnTo>
                  <a:lnTo>
                    <a:pt x="6070968" y="1508975"/>
                  </a:lnTo>
                  <a:lnTo>
                    <a:pt x="6100902" y="1474216"/>
                  </a:lnTo>
                  <a:lnTo>
                    <a:pt x="6128524" y="1437449"/>
                  </a:lnTo>
                  <a:lnTo>
                    <a:pt x="6153734" y="1398816"/>
                  </a:lnTo>
                  <a:lnTo>
                    <a:pt x="6176416" y="1358430"/>
                  </a:lnTo>
                  <a:lnTo>
                    <a:pt x="6196431" y="1316405"/>
                  </a:lnTo>
                  <a:lnTo>
                    <a:pt x="6213691" y="1272844"/>
                  </a:lnTo>
                  <a:lnTo>
                    <a:pt x="6228067" y="1227886"/>
                  </a:lnTo>
                  <a:lnTo>
                    <a:pt x="6239459" y="1181633"/>
                  </a:lnTo>
                  <a:lnTo>
                    <a:pt x="6247727" y="1134211"/>
                  </a:lnTo>
                  <a:lnTo>
                    <a:pt x="6252781" y="1085735"/>
                  </a:lnTo>
                  <a:lnTo>
                    <a:pt x="6254496" y="103632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64" name="Google Shape;3964;p596"/>
          <p:cNvSpPr txBox="1"/>
          <p:nvPr/>
        </p:nvSpPr>
        <p:spPr>
          <a:xfrm>
            <a:off x="5279516" y="604265"/>
            <a:ext cx="744900" cy="8439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Credit  risk  analyst</a:t>
            </a:r>
            <a:endParaRPr b="0" i="0" sz="1800" u="none" cap="none" strike="noStrike">
              <a:solidFill>
                <a:srgbClr val="000000"/>
              </a:solidFill>
              <a:latin typeface="Arial"/>
              <a:ea typeface="Arial"/>
              <a:cs typeface="Arial"/>
              <a:sym typeface="Arial"/>
            </a:endParaRPr>
          </a:p>
        </p:txBody>
      </p:sp>
      <p:sp>
        <p:nvSpPr>
          <p:cNvPr id="3965" name="Google Shape;3965;p596"/>
          <p:cNvSpPr txBox="1"/>
          <p:nvPr/>
        </p:nvSpPr>
        <p:spPr>
          <a:xfrm>
            <a:off x="2439161" y="388111"/>
            <a:ext cx="10281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4000"/>
              <a:buFont typeface="Arial"/>
              <a:buNone/>
            </a:pPr>
            <a:r>
              <a:rPr b="1" i="0" lang="zh-CN" sz="4000" u="sng" cap="none" strike="noStrike">
                <a:solidFill>
                  <a:srgbClr val="000000"/>
                </a:solidFill>
                <a:latin typeface="Arial"/>
                <a:ea typeface="Arial"/>
                <a:cs typeface="Arial"/>
                <a:sym typeface="Arial"/>
              </a:rPr>
              <a:t>Marketing</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
        <p:nvSpPr>
          <p:cNvPr id="3966" name="Google Shape;3966;p596"/>
          <p:cNvSpPr txBox="1"/>
          <p:nvPr/>
        </p:nvSpPr>
        <p:spPr>
          <a:xfrm>
            <a:off x="428060" y="1213139"/>
            <a:ext cx="863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Portfolio  analyst</a:t>
            </a:r>
            <a:endParaRPr b="0" i="0" sz="1800" u="none" cap="none" strike="noStrike">
              <a:solidFill>
                <a:srgbClr val="000000"/>
              </a:solidFill>
              <a:latin typeface="Arial"/>
              <a:ea typeface="Arial"/>
              <a:cs typeface="Arial"/>
              <a:sym typeface="Arial"/>
            </a:endParaRPr>
          </a:p>
        </p:txBody>
      </p:sp>
      <p:sp>
        <p:nvSpPr>
          <p:cNvPr id="3967" name="Google Shape;3967;p596"/>
          <p:cNvSpPr/>
          <p:nvPr/>
        </p:nvSpPr>
        <p:spPr>
          <a:xfrm>
            <a:off x="135636" y="2881883"/>
            <a:ext cx="1361440" cy="1384300"/>
          </a:xfrm>
          <a:custGeom>
            <a:rect b="b" l="l" r="r" t="t"/>
            <a:pathLst>
              <a:path extrusionOk="0" h="1384300" w="1361440">
                <a:moveTo>
                  <a:pt x="680466" y="0"/>
                </a:moveTo>
                <a:lnTo>
                  <a:pt x="631870" y="1737"/>
                </a:lnTo>
                <a:lnTo>
                  <a:pt x="584197" y="6870"/>
                </a:lnTo>
                <a:lnTo>
                  <a:pt x="537561" y="15282"/>
                </a:lnTo>
                <a:lnTo>
                  <a:pt x="492077" y="26857"/>
                </a:lnTo>
                <a:lnTo>
                  <a:pt x="447861" y="41477"/>
                </a:lnTo>
                <a:lnTo>
                  <a:pt x="405027" y="59024"/>
                </a:lnTo>
                <a:lnTo>
                  <a:pt x="363692" y="79383"/>
                </a:lnTo>
                <a:lnTo>
                  <a:pt x="323969" y="102436"/>
                </a:lnTo>
                <a:lnTo>
                  <a:pt x="285975" y="128065"/>
                </a:lnTo>
                <a:lnTo>
                  <a:pt x="249824" y="156154"/>
                </a:lnTo>
                <a:lnTo>
                  <a:pt x="215631" y="186586"/>
                </a:lnTo>
                <a:lnTo>
                  <a:pt x="183512" y="219244"/>
                </a:lnTo>
                <a:lnTo>
                  <a:pt x="153582" y="254010"/>
                </a:lnTo>
                <a:lnTo>
                  <a:pt x="125956" y="290768"/>
                </a:lnTo>
                <a:lnTo>
                  <a:pt x="100749" y="329400"/>
                </a:lnTo>
                <a:lnTo>
                  <a:pt x="78076" y="369790"/>
                </a:lnTo>
                <a:lnTo>
                  <a:pt x="58053" y="411820"/>
                </a:lnTo>
                <a:lnTo>
                  <a:pt x="40794" y="455374"/>
                </a:lnTo>
                <a:lnTo>
                  <a:pt x="26415" y="500334"/>
                </a:lnTo>
                <a:lnTo>
                  <a:pt x="15031" y="546583"/>
                </a:lnTo>
                <a:lnTo>
                  <a:pt x="6757" y="594004"/>
                </a:lnTo>
                <a:lnTo>
                  <a:pt x="1708" y="642481"/>
                </a:lnTo>
                <a:lnTo>
                  <a:pt x="0" y="691896"/>
                </a:lnTo>
                <a:lnTo>
                  <a:pt x="1708" y="741307"/>
                </a:lnTo>
                <a:lnTo>
                  <a:pt x="6757" y="789781"/>
                </a:lnTo>
                <a:lnTo>
                  <a:pt x="15031" y="837201"/>
                </a:lnTo>
                <a:lnTo>
                  <a:pt x="26415" y="883448"/>
                </a:lnTo>
                <a:lnTo>
                  <a:pt x="40794" y="928407"/>
                </a:lnTo>
                <a:lnTo>
                  <a:pt x="58053" y="971960"/>
                </a:lnTo>
                <a:lnTo>
                  <a:pt x="78076" y="1013990"/>
                </a:lnTo>
                <a:lnTo>
                  <a:pt x="100749" y="1054380"/>
                </a:lnTo>
                <a:lnTo>
                  <a:pt x="125956" y="1093012"/>
                </a:lnTo>
                <a:lnTo>
                  <a:pt x="153582" y="1129771"/>
                </a:lnTo>
                <a:lnTo>
                  <a:pt x="183512" y="1164538"/>
                </a:lnTo>
                <a:lnTo>
                  <a:pt x="215631" y="1197196"/>
                </a:lnTo>
                <a:lnTo>
                  <a:pt x="249824" y="1227629"/>
                </a:lnTo>
                <a:lnTo>
                  <a:pt x="285975" y="1255719"/>
                </a:lnTo>
                <a:lnTo>
                  <a:pt x="323969" y="1281349"/>
                </a:lnTo>
                <a:lnTo>
                  <a:pt x="363692" y="1304403"/>
                </a:lnTo>
                <a:lnTo>
                  <a:pt x="405027" y="1324763"/>
                </a:lnTo>
                <a:lnTo>
                  <a:pt x="447861" y="1342311"/>
                </a:lnTo>
                <a:lnTo>
                  <a:pt x="492077" y="1356932"/>
                </a:lnTo>
                <a:lnTo>
                  <a:pt x="537561" y="1368507"/>
                </a:lnTo>
                <a:lnTo>
                  <a:pt x="584197" y="1376921"/>
                </a:lnTo>
                <a:lnTo>
                  <a:pt x="631870" y="1382054"/>
                </a:lnTo>
                <a:lnTo>
                  <a:pt x="680466" y="1383792"/>
                </a:lnTo>
                <a:lnTo>
                  <a:pt x="729061" y="1382054"/>
                </a:lnTo>
                <a:lnTo>
                  <a:pt x="776734" y="1376921"/>
                </a:lnTo>
                <a:lnTo>
                  <a:pt x="823370" y="1368507"/>
                </a:lnTo>
                <a:lnTo>
                  <a:pt x="868854" y="1356932"/>
                </a:lnTo>
                <a:lnTo>
                  <a:pt x="913070" y="1342311"/>
                </a:lnTo>
                <a:lnTo>
                  <a:pt x="955904" y="1324763"/>
                </a:lnTo>
                <a:lnTo>
                  <a:pt x="997239" y="1304403"/>
                </a:lnTo>
                <a:lnTo>
                  <a:pt x="1036962" y="1281349"/>
                </a:lnTo>
                <a:lnTo>
                  <a:pt x="1074956" y="1255719"/>
                </a:lnTo>
                <a:lnTo>
                  <a:pt x="1111107" y="1227629"/>
                </a:lnTo>
                <a:lnTo>
                  <a:pt x="1145300" y="1197196"/>
                </a:lnTo>
                <a:lnTo>
                  <a:pt x="1177419" y="1164538"/>
                </a:lnTo>
                <a:lnTo>
                  <a:pt x="1207349" y="1129771"/>
                </a:lnTo>
                <a:lnTo>
                  <a:pt x="1234975" y="1093012"/>
                </a:lnTo>
                <a:lnTo>
                  <a:pt x="1260182" y="1054380"/>
                </a:lnTo>
                <a:lnTo>
                  <a:pt x="1282855" y="1013990"/>
                </a:lnTo>
                <a:lnTo>
                  <a:pt x="1302878" y="971960"/>
                </a:lnTo>
                <a:lnTo>
                  <a:pt x="1320137" y="928407"/>
                </a:lnTo>
                <a:lnTo>
                  <a:pt x="1334516" y="883448"/>
                </a:lnTo>
                <a:lnTo>
                  <a:pt x="1345900" y="837201"/>
                </a:lnTo>
                <a:lnTo>
                  <a:pt x="1354174" y="789781"/>
                </a:lnTo>
                <a:lnTo>
                  <a:pt x="1359223" y="741307"/>
                </a:lnTo>
                <a:lnTo>
                  <a:pt x="1360932" y="691896"/>
                </a:lnTo>
                <a:lnTo>
                  <a:pt x="1359223" y="642481"/>
                </a:lnTo>
                <a:lnTo>
                  <a:pt x="1354174" y="594004"/>
                </a:lnTo>
                <a:lnTo>
                  <a:pt x="1345900" y="546583"/>
                </a:lnTo>
                <a:lnTo>
                  <a:pt x="1334516" y="500334"/>
                </a:lnTo>
                <a:lnTo>
                  <a:pt x="1320137" y="455374"/>
                </a:lnTo>
                <a:lnTo>
                  <a:pt x="1302878" y="411820"/>
                </a:lnTo>
                <a:lnTo>
                  <a:pt x="1282855" y="369790"/>
                </a:lnTo>
                <a:lnTo>
                  <a:pt x="1260182" y="329400"/>
                </a:lnTo>
                <a:lnTo>
                  <a:pt x="1234975" y="290768"/>
                </a:lnTo>
                <a:lnTo>
                  <a:pt x="1207349" y="254010"/>
                </a:lnTo>
                <a:lnTo>
                  <a:pt x="1177419" y="219244"/>
                </a:lnTo>
                <a:lnTo>
                  <a:pt x="1145300" y="186586"/>
                </a:lnTo>
                <a:lnTo>
                  <a:pt x="1111107" y="156154"/>
                </a:lnTo>
                <a:lnTo>
                  <a:pt x="1074956" y="128065"/>
                </a:lnTo>
                <a:lnTo>
                  <a:pt x="1036962" y="102436"/>
                </a:lnTo>
                <a:lnTo>
                  <a:pt x="997239" y="79383"/>
                </a:lnTo>
                <a:lnTo>
                  <a:pt x="955904" y="59024"/>
                </a:lnTo>
                <a:lnTo>
                  <a:pt x="913070" y="41477"/>
                </a:lnTo>
                <a:lnTo>
                  <a:pt x="868854" y="26857"/>
                </a:lnTo>
                <a:lnTo>
                  <a:pt x="823370" y="15282"/>
                </a:lnTo>
                <a:lnTo>
                  <a:pt x="776734" y="6870"/>
                </a:lnTo>
                <a:lnTo>
                  <a:pt x="729061" y="1737"/>
                </a:lnTo>
                <a:lnTo>
                  <a:pt x="68046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8" name="Google Shape;3968;p596"/>
          <p:cNvSpPr txBox="1"/>
          <p:nvPr/>
        </p:nvSpPr>
        <p:spPr>
          <a:xfrm>
            <a:off x="428040" y="3345002"/>
            <a:ext cx="745500" cy="567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Debt</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5"/>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analyst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2" name="Shape 3972"/>
        <p:cNvGrpSpPr/>
        <p:nvPr/>
      </p:nvGrpSpPr>
      <p:grpSpPr>
        <a:xfrm>
          <a:off x="0" y="0"/>
          <a:ext cx="0" cy="0"/>
          <a:chOff x="0" y="0"/>
          <a:chExt cx="0" cy="0"/>
        </a:xfrm>
      </p:grpSpPr>
      <p:sp>
        <p:nvSpPr>
          <p:cNvPr id="3973" name="Google Shape;3973;p597"/>
          <p:cNvSpPr txBox="1"/>
          <p:nvPr>
            <p:ph type="title"/>
          </p:nvPr>
        </p:nvSpPr>
        <p:spPr>
          <a:xfrm>
            <a:off x="620369" y="1330528"/>
            <a:ext cx="33420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0" i="1" lang="zh-CN" sz="1200" u="sng">
                <a:latin typeface="Arial"/>
                <a:ea typeface="Arial"/>
                <a:cs typeface="Arial"/>
                <a:sym typeface="Arial"/>
              </a:rPr>
              <a:t>Acquisition</a:t>
            </a:r>
            <a:endParaRPr sz="4800">
              <a:latin typeface="Arial"/>
              <a:ea typeface="Arial"/>
              <a:cs typeface="Arial"/>
              <a:sym typeface="Arial"/>
            </a:endParaRPr>
          </a:p>
        </p:txBody>
      </p:sp>
      <p:sp>
        <p:nvSpPr>
          <p:cNvPr id="3974" name="Google Shape;3974;p597"/>
          <p:cNvSpPr txBox="1"/>
          <p:nvPr/>
        </p:nvSpPr>
        <p:spPr>
          <a:xfrm>
            <a:off x="420725" y="4216095"/>
            <a:ext cx="2083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#brightonseo</a:t>
            </a:r>
            <a:endParaRPr b="0" i="0" sz="2800" u="none" cap="none" strike="noStrike">
              <a:solidFill>
                <a:srgbClr val="000000"/>
              </a:solidFill>
              <a:latin typeface="Arial"/>
              <a:ea typeface="Arial"/>
              <a:cs typeface="Arial"/>
              <a:sym typeface="Arial"/>
            </a:endParaRPr>
          </a:p>
        </p:txBody>
      </p:sp>
      <p:pic>
        <p:nvPicPr>
          <p:cNvPr id="3975" name="Google Shape;3975;p597"/>
          <p:cNvPicPr preferRelativeResize="0"/>
          <p:nvPr/>
        </p:nvPicPr>
        <p:blipFill rotWithShape="1">
          <a:blip r:embed="rId3">
            <a:alphaModFix/>
          </a:blip>
          <a:srcRect b="0" l="0" r="0" t="0"/>
          <a:stretch/>
        </p:blipFill>
        <p:spPr>
          <a:xfrm>
            <a:off x="2753867" y="4241291"/>
            <a:ext cx="576071" cy="489204"/>
          </a:xfrm>
          <a:prstGeom prst="rect">
            <a:avLst/>
          </a:prstGeom>
          <a:noFill/>
          <a:ln>
            <a:noFill/>
          </a:ln>
        </p:spPr>
      </p:pic>
      <p:sp>
        <p:nvSpPr>
          <p:cNvPr id="3976" name="Google Shape;3976;p597"/>
          <p:cNvSpPr txBox="1"/>
          <p:nvPr/>
        </p:nvSpPr>
        <p:spPr>
          <a:xfrm>
            <a:off x="6070219" y="4225238"/>
            <a:ext cx="1785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Lucia Dello</a:t>
            </a:r>
            <a:endParaRPr b="0" i="0" sz="2800" u="none" cap="none" strike="noStrike">
              <a:solidFill>
                <a:srgbClr val="000000"/>
              </a:solidFill>
              <a:latin typeface="Arial"/>
              <a:ea typeface="Arial"/>
              <a:cs typeface="Arial"/>
              <a:sym typeface="Arial"/>
            </a:endParaRPr>
          </a:p>
        </p:txBody>
      </p:sp>
      <p:pic>
        <p:nvPicPr>
          <p:cNvPr id="3977" name="Google Shape;3977;p597"/>
          <p:cNvPicPr preferRelativeResize="0"/>
          <p:nvPr/>
        </p:nvPicPr>
        <p:blipFill rotWithShape="1">
          <a:blip r:embed="rId4">
            <a:alphaModFix/>
          </a:blip>
          <a:srcRect b="0" l="0" r="0" t="0"/>
          <a:stretch/>
        </p:blipFill>
        <p:spPr>
          <a:xfrm>
            <a:off x="3571679" y="4318840"/>
            <a:ext cx="2123444" cy="278423"/>
          </a:xfrm>
          <a:prstGeom prst="rect">
            <a:avLst/>
          </a:prstGeom>
          <a:noFill/>
          <a:ln>
            <a:noFill/>
          </a:ln>
        </p:spPr>
      </p:pic>
      <p:pic>
        <p:nvPicPr>
          <p:cNvPr id="3978" name="Google Shape;3978;p597"/>
          <p:cNvPicPr preferRelativeResize="0"/>
          <p:nvPr/>
        </p:nvPicPr>
        <p:blipFill rotWithShape="1">
          <a:blip r:embed="rId5">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2" name="Shape 3982"/>
        <p:cNvGrpSpPr/>
        <p:nvPr/>
      </p:nvGrpSpPr>
      <p:grpSpPr>
        <a:xfrm>
          <a:off x="0" y="0"/>
          <a:ext cx="0" cy="0"/>
          <a:chOff x="0" y="0"/>
          <a:chExt cx="0" cy="0"/>
        </a:xfrm>
      </p:grpSpPr>
      <p:sp>
        <p:nvSpPr>
          <p:cNvPr id="3983" name="Google Shape;3983;p598"/>
          <p:cNvSpPr txBox="1"/>
          <p:nvPr/>
        </p:nvSpPr>
        <p:spPr>
          <a:xfrm>
            <a:off x="5188458" y="1392174"/>
            <a:ext cx="3820800" cy="767700"/>
          </a:xfrm>
          <a:prstGeom prst="rect">
            <a:avLst/>
          </a:prstGeom>
          <a:solidFill>
            <a:srgbClr val="D9D9D9"/>
          </a:solidFill>
          <a:ln cap="flat" cmpd="sng" w="25400">
            <a:solidFill>
              <a:srgbClr val="EC7C3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9062"/>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Sales</a:t>
            </a:r>
            <a:endParaRPr b="0" i="0" sz="4800" u="none" cap="none" strike="noStrike">
              <a:solidFill>
                <a:srgbClr val="000000"/>
              </a:solidFill>
              <a:latin typeface="Arial"/>
              <a:ea typeface="Arial"/>
              <a:cs typeface="Arial"/>
              <a:sym typeface="Arial"/>
            </a:endParaRPr>
          </a:p>
        </p:txBody>
      </p:sp>
      <p:sp>
        <p:nvSpPr>
          <p:cNvPr id="3984" name="Google Shape;3984;p598"/>
          <p:cNvSpPr txBox="1"/>
          <p:nvPr/>
        </p:nvSpPr>
        <p:spPr>
          <a:xfrm>
            <a:off x="5188458" y="4170426"/>
            <a:ext cx="3820800" cy="708600"/>
          </a:xfrm>
          <a:prstGeom prst="rect">
            <a:avLst/>
          </a:prstGeom>
          <a:solidFill>
            <a:srgbClr val="D9D9D9"/>
          </a:solidFill>
          <a:ln cap="flat" cmpd="sng" w="25400">
            <a:solidFill>
              <a:srgbClr val="6F2F9F"/>
            </a:solidFill>
            <a:prstDash val="solid"/>
            <a:round/>
            <a:headEnd len="sm" w="sm" type="none"/>
            <a:tailEnd len="sm" w="sm" type="none"/>
          </a:ln>
        </p:spPr>
        <p:txBody>
          <a:bodyPr anchorCtr="0" anchor="t" bIns="0" lIns="0" spcFirstLastPara="1" rIns="0" wrap="square" tIns="31100">
            <a:spAutoFit/>
          </a:bodyPr>
          <a:lstStyle/>
          <a:p>
            <a:pPr indent="0" lvl="0" marL="45085" marR="0" rtl="0" algn="l">
              <a:lnSpc>
                <a:spcPct val="100000"/>
              </a:lnSpc>
              <a:spcBef>
                <a:spcPts val="0"/>
              </a:spcBef>
              <a:spcAft>
                <a:spcPts val="0"/>
              </a:spcAft>
              <a:buClr>
                <a:srgbClr val="000000"/>
              </a:buClr>
              <a:buSzPts val="4400"/>
              <a:buFont typeface="Arial"/>
              <a:buNone/>
            </a:pPr>
            <a:r>
              <a:rPr b="0" i="1" lang="zh-CN" sz="4400" u="sng" cap="none" strike="noStrike">
                <a:solidFill>
                  <a:srgbClr val="000000"/>
                </a:solidFill>
                <a:latin typeface="Arial"/>
                <a:ea typeface="Arial"/>
                <a:cs typeface="Arial"/>
                <a:sym typeface="Arial"/>
              </a:rPr>
              <a:t>STOCK ESTIMATE</a:t>
            </a:r>
            <a:endParaRPr b="0" i="0" sz="4400" u="none" cap="none" strike="noStrike">
              <a:solidFill>
                <a:srgbClr val="000000"/>
              </a:solidFill>
              <a:latin typeface="Arial"/>
              <a:ea typeface="Arial"/>
              <a:cs typeface="Arial"/>
              <a:sym typeface="Arial"/>
            </a:endParaRPr>
          </a:p>
        </p:txBody>
      </p:sp>
      <p:sp>
        <p:nvSpPr>
          <p:cNvPr id="3985" name="Google Shape;3985;p598"/>
          <p:cNvSpPr txBox="1"/>
          <p:nvPr/>
        </p:nvSpPr>
        <p:spPr>
          <a:xfrm>
            <a:off x="5188458" y="2369057"/>
            <a:ext cx="3820800" cy="768300"/>
          </a:xfrm>
          <a:prstGeom prst="rect">
            <a:avLst/>
          </a:prstGeom>
          <a:solidFill>
            <a:srgbClr val="D9D9D9"/>
          </a:solidFill>
          <a:ln cap="flat" cmpd="sng" w="25400">
            <a:solidFill>
              <a:srgbClr val="FFD966"/>
            </a:solidFill>
            <a:prstDash val="solid"/>
            <a:round/>
            <a:headEnd len="sm" w="sm" type="none"/>
            <a:tailEnd len="sm" w="sm" type="none"/>
          </a:ln>
        </p:spPr>
        <p:txBody>
          <a:bodyPr anchorCtr="0" anchor="t" bIns="0" lIns="0" spcFirstLastPara="1" rIns="0" wrap="square" tIns="29200">
            <a:spAutoFit/>
          </a:bodyPr>
          <a:lstStyle/>
          <a:p>
            <a:pPr indent="0" lvl="0" marL="45085" marR="0" rtl="0" algn="l">
              <a:lnSpc>
                <a:spcPct val="118958"/>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Refunds</a:t>
            </a:r>
            <a:endParaRPr b="0" i="0" sz="4800" u="none" cap="none" strike="noStrike">
              <a:solidFill>
                <a:srgbClr val="000000"/>
              </a:solidFill>
              <a:latin typeface="Arial"/>
              <a:ea typeface="Arial"/>
              <a:cs typeface="Arial"/>
              <a:sym typeface="Arial"/>
            </a:endParaRPr>
          </a:p>
        </p:txBody>
      </p:sp>
      <p:sp>
        <p:nvSpPr>
          <p:cNvPr id="3986" name="Google Shape;3986;p598"/>
          <p:cNvSpPr txBox="1"/>
          <p:nvPr/>
        </p:nvSpPr>
        <p:spPr>
          <a:xfrm>
            <a:off x="5194553" y="3281934"/>
            <a:ext cx="3815100" cy="767700"/>
          </a:xfrm>
          <a:prstGeom prst="rect">
            <a:avLst/>
          </a:prstGeom>
          <a:solidFill>
            <a:srgbClr val="D9D9D9"/>
          </a:solidFill>
          <a:ln cap="flat" cmpd="sng" w="25400">
            <a:solidFill>
              <a:srgbClr val="92D050"/>
            </a:solidFill>
            <a:prstDash val="solid"/>
            <a:round/>
            <a:headEnd len="sm" w="sm" type="none"/>
            <a:tailEnd len="sm" w="sm" type="none"/>
          </a:ln>
        </p:spPr>
        <p:txBody>
          <a:bodyPr anchorCtr="0" anchor="t" bIns="0" lIns="0" spcFirstLastPara="1" rIns="0" wrap="square" tIns="28575">
            <a:spAutoFit/>
          </a:bodyPr>
          <a:lstStyle/>
          <a:p>
            <a:pPr indent="0" lvl="0" marL="45085" marR="0" rtl="0" algn="l">
              <a:lnSpc>
                <a:spcPct val="118750"/>
              </a:lnSpc>
              <a:spcBef>
                <a:spcPts val="0"/>
              </a:spcBef>
              <a:spcAft>
                <a:spcPts val="0"/>
              </a:spcAft>
              <a:buClr>
                <a:srgbClr val="000000"/>
              </a:buClr>
              <a:buSzPts val="4800"/>
              <a:buFont typeface="Arial"/>
              <a:buNone/>
            </a:pPr>
            <a:r>
              <a:rPr b="0" i="0" lang="zh-CN" sz="4800" u="none" cap="none" strike="noStrike">
                <a:solidFill>
                  <a:srgbClr val="000000"/>
                </a:solidFill>
                <a:latin typeface="Arial"/>
                <a:ea typeface="Arial"/>
                <a:cs typeface="Arial"/>
                <a:sym typeface="Arial"/>
              </a:rPr>
              <a:t>Stock</a:t>
            </a:r>
            <a:endParaRPr b="0" i="0" sz="4800" u="none" cap="none" strike="noStrike">
              <a:solidFill>
                <a:srgbClr val="000000"/>
              </a:solidFill>
              <a:latin typeface="Arial"/>
              <a:ea typeface="Arial"/>
              <a:cs typeface="Arial"/>
              <a:sym typeface="Arial"/>
            </a:endParaRPr>
          </a:p>
        </p:txBody>
      </p:sp>
      <p:sp>
        <p:nvSpPr>
          <p:cNvPr id="3987" name="Google Shape;3987;p598"/>
          <p:cNvSpPr/>
          <p:nvPr/>
        </p:nvSpPr>
        <p:spPr>
          <a:xfrm>
            <a:off x="194197" y="800848"/>
            <a:ext cx="1461770" cy="4284345"/>
          </a:xfrm>
          <a:custGeom>
            <a:rect b="b" l="l" r="r" t="t"/>
            <a:pathLst>
              <a:path extrusionOk="0" h="4284345" w="1461770">
                <a:moveTo>
                  <a:pt x="1461516" y="0"/>
                </a:moveTo>
                <a:lnTo>
                  <a:pt x="0" y="0"/>
                </a:lnTo>
                <a:lnTo>
                  <a:pt x="0" y="4283964"/>
                </a:lnTo>
                <a:lnTo>
                  <a:pt x="1461516" y="4283964"/>
                </a:lnTo>
                <a:lnTo>
                  <a:pt x="1461516"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88" name="Google Shape;3988;p598"/>
          <p:cNvSpPr txBox="1"/>
          <p:nvPr/>
        </p:nvSpPr>
        <p:spPr>
          <a:xfrm>
            <a:off x="288442" y="883361"/>
            <a:ext cx="8946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Basic</a:t>
            </a:r>
            <a:endParaRPr b="0" i="0" sz="2800" u="none" cap="none" strike="noStrike">
              <a:solidFill>
                <a:srgbClr val="000000"/>
              </a:solidFill>
              <a:latin typeface="Arial"/>
              <a:ea typeface="Arial"/>
              <a:cs typeface="Arial"/>
              <a:sym typeface="Arial"/>
            </a:endParaRPr>
          </a:p>
        </p:txBody>
      </p:sp>
      <p:grpSp>
        <p:nvGrpSpPr>
          <p:cNvPr id="3989" name="Google Shape;3989;p598"/>
          <p:cNvGrpSpPr/>
          <p:nvPr/>
        </p:nvGrpSpPr>
        <p:grpSpPr>
          <a:xfrm>
            <a:off x="298704" y="1379219"/>
            <a:ext cx="864108" cy="3479293"/>
            <a:chOff x="298704" y="1379219"/>
            <a:chExt cx="864108" cy="3479293"/>
          </a:xfrm>
        </p:grpSpPr>
        <p:pic>
          <p:nvPicPr>
            <p:cNvPr id="3990" name="Google Shape;3990;p598"/>
            <p:cNvPicPr preferRelativeResize="0"/>
            <p:nvPr/>
          </p:nvPicPr>
          <p:blipFill rotWithShape="1">
            <a:blip r:embed="rId3">
              <a:alphaModFix/>
            </a:blip>
            <a:srcRect b="0" l="0" r="0" t="0"/>
            <a:stretch/>
          </p:blipFill>
          <p:spPr>
            <a:xfrm>
              <a:off x="298704" y="1379219"/>
              <a:ext cx="864108" cy="775715"/>
            </a:xfrm>
            <a:prstGeom prst="rect">
              <a:avLst/>
            </a:prstGeom>
            <a:noFill/>
            <a:ln>
              <a:noFill/>
            </a:ln>
          </p:spPr>
        </p:pic>
        <p:pic>
          <p:nvPicPr>
            <p:cNvPr id="3991" name="Google Shape;3991;p598"/>
            <p:cNvPicPr preferRelativeResize="0"/>
            <p:nvPr/>
          </p:nvPicPr>
          <p:blipFill rotWithShape="1">
            <a:blip r:embed="rId3">
              <a:alphaModFix/>
            </a:blip>
            <a:srcRect b="0" l="0" r="0" t="0"/>
            <a:stretch/>
          </p:blipFill>
          <p:spPr>
            <a:xfrm>
              <a:off x="298704" y="2298191"/>
              <a:ext cx="864108" cy="775716"/>
            </a:xfrm>
            <a:prstGeom prst="rect">
              <a:avLst/>
            </a:prstGeom>
            <a:noFill/>
            <a:ln>
              <a:noFill/>
            </a:ln>
          </p:spPr>
        </p:pic>
        <p:pic>
          <p:nvPicPr>
            <p:cNvPr id="3992" name="Google Shape;3992;p598"/>
            <p:cNvPicPr preferRelativeResize="0"/>
            <p:nvPr/>
          </p:nvPicPr>
          <p:blipFill rotWithShape="1">
            <a:blip r:embed="rId3">
              <a:alphaModFix/>
            </a:blip>
            <a:srcRect b="0" l="0" r="0" t="0"/>
            <a:stretch/>
          </p:blipFill>
          <p:spPr>
            <a:xfrm>
              <a:off x="298704" y="3151631"/>
              <a:ext cx="864108" cy="775716"/>
            </a:xfrm>
            <a:prstGeom prst="rect">
              <a:avLst/>
            </a:prstGeom>
            <a:noFill/>
            <a:ln>
              <a:noFill/>
            </a:ln>
          </p:spPr>
        </p:pic>
        <p:pic>
          <p:nvPicPr>
            <p:cNvPr id="3993" name="Google Shape;3993;p598"/>
            <p:cNvPicPr preferRelativeResize="0"/>
            <p:nvPr/>
          </p:nvPicPr>
          <p:blipFill rotWithShape="1">
            <a:blip r:embed="rId3">
              <a:alphaModFix/>
            </a:blip>
            <a:srcRect b="0" l="0" r="0" t="0"/>
            <a:stretch/>
          </p:blipFill>
          <p:spPr>
            <a:xfrm>
              <a:off x="298704" y="4082796"/>
              <a:ext cx="864108" cy="775716"/>
            </a:xfrm>
            <a:prstGeom prst="rect">
              <a:avLst/>
            </a:prstGeom>
            <a:noFill/>
            <a:ln>
              <a:noFill/>
            </a:ln>
          </p:spPr>
        </p:pic>
      </p:grpSp>
      <p:sp>
        <p:nvSpPr>
          <p:cNvPr id="3994" name="Google Shape;3994;p598"/>
          <p:cNvSpPr/>
          <p:nvPr/>
        </p:nvSpPr>
        <p:spPr>
          <a:xfrm>
            <a:off x="1894726" y="800862"/>
            <a:ext cx="1557655" cy="4284345"/>
          </a:xfrm>
          <a:custGeom>
            <a:rect b="b" l="l" r="r" t="t"/>
            <a:pathLst>
              <a:path extrusionOk="0" h="4284345" w="1557655">
                <a:moveTo>
                  <a:pt x="1557527" y="0"/>
                </a:moveTo>
                <a:lnTo>
                  <a:pt x="0" y="0"/>
                </a:lnTo>
                <a:lnTo>
                  <a:pt x="0" y="4283964"/>
                </a:lnTo>
                <a:lnTo>
                  <a:pt x="1557527" y="4283964"/>
                </a:lnTo>
                <a:lnTo>
                  <a:pt x="15575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5" name="Google Shape;3995;p598"/>
          <p:cNvSpPr txBox="1"/>
          <p:nvPr/>
        </p:nvSpPr>
        <p:spPr>
          <a:xfrm>
            <a:off x="1894713" y="901699"/>
            <a:ext cx="9741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Better</a:t>
            </a:r>
            <a:endParaRPr b="0" i="0" sz="2800" u="none" cap="none" strike="noStrike">
              <a:solidFill>
                <a:srgbClr val="000000"/>
              </a:solidFill>
              <a:latin typeface="Arial"/>
              <a:ea typeface="Arial"/>
              <a:cs typeface="Arial"/>
              <a:sym typeface="Arial"/>
            </a:endParaRPr>
          </a:p>
        </p:txBody>
      </p:sp>
      <p:grpSp>
        <p:nvGrpSpPr>
          <p:cNvPr id="3996" name="Google Shape;3996;p598"/>
          <p:cNvGrpSpPr/>
          <p:nvPr/>
        </p:nvGrpSpPr>
        <p:grpSpPr>
          <a:xfrm>
            <a:off x="1909572" y="1412747"/>
            <a:ext cx="958596" cy="3422904"/>
            <a:chOff x="1909572" y="1412747"/>
            <a:chExt cx="958596" cy="3422904"/>
          </a:xfrm>
        </p:grpSpPr>
        <p:pic>
          <p:nvPicPr>
            <p:cNvPr id="3997" name="Google Shape;3997;p598"/>
            <p:cNvPicPr preferRelativeResize="0"/>
            <p:nvPr/>
          </p:nvPicPr>
          <p:blipFill rotWithShape="1">
            <a:blip r:embed="rId4">
              <a:alphaModFix/>
            </a:blip>
            <a:srcRect b="0" l="0" r="0" t="0"/>
            <a:stretch/>
          </p:blipFill>
          <p:spPr>
            <a:xfrm>
              <a:off x="1920240" y="1412747"/>
              <a:ext cx="947927" cy="736091"/>
            </a:xfrm>
            <a:prstGeom prst="rect">
              <a:avLst/>
            </a:prstGeom>
            <a:noFill/>
            <a:ln>
              <a:noFill/>
            </a:ln>
          </p:spPr>
        </p:pic>
        <p:pic>
          <p:nvPicPr>
            <p:cNvPr id="3998" name="Google Shape;3998;p598"/>
            <p:cNvPicPr preferRelativeResize="0"/>
            <p:nvPr/>
          </p:nvPicPr>
          <p:blipFill rotWithShape="1">
            <a:blip r:embed="rId5">
              <a:alphaModFix/>
            </a:blip>
            <a:srcRect b="0" l="0" r="0" t="0"/>
            <a:stretch/>
          </p:blipFill>
          <p:spPr>
            <a:xfrm>
              <a:off x="1924812" y="2308859"/>
              <a:ext cx="943356" cy="765048"/>
            </a:xfrm>
            <a:prstGeom prst="rect">
              <a:avLst/>
            </a:prstGeom>
            <a:noFill/>
            <a:ln>
              <a:noFill/>
            </a:ln>
          </p:spPr>
        </p:pic>
        <p:pic>
          <p:nvPicPr>
            <p:cNvPr id="3999" name="Google Shape;3999;p598"/>
            <p:cNvPicPr preferRelativeResize="0"/>
            <p:nvPr/>
          </p:nvPicPr>
          <p:blipFill rotWithShape="1">
            <a:blip r:embed="rId4">
              <a:alphaModFix/>
            </a:blip>
            <a:srcRect b="0" l="0" r="0" t="0"/>
            <a:stretch/>
          </p:blipFill>
          <p:spPr>
            <a:xfrm>
              <a:off x="1920240" y="3201924"/>
              <a:ext cx="947927" cy="734567"/>
            </a:xfrm>
            <a:prstGeom prst="rect">
              <a:avLst/>
            </a:prstGeom>
            <a:noFill/>
            <a:ln>
              <a:noFill/>
            </a:ln>
          </p:spPr>
        </p:pic>
        <p:pic>
          <p:nvPicPr>
            <p:cNvPr id="4000" name="Google Shape;4000;p598"/>
            <p:cNvPicPr preferRelativeResize="0"/>
            <p:nvPr/>
          </p:nvPicPr>
          <p:blipFill rotWithShape="1">
            <a:blip r:embed="rId4">
              <a:alphaModFix/>
            </a:blip>
            <a:srcRect b="0" l="0" r="0" t="0"/>
            <a:stretch/>
          </p:blipFill>
          <p:spPr>
            <a:xfrm>
              <a:off x="1909572" y="4101083"/>
              <a:ext cx="947927" cy="734568"/>
            </a:xfrm>
            <a:prstGeom prst="rect">
              <a:avLst/>
            </a:prstGeom>
            <a:noFill/>
            <a:ln>
              <a:noFill/>
            </a:ln>
          </p:spPr>
        </p:pic>
      </p:grpSp>
      <p:sp>
        <p:nvSpPr>
          <p:cNvPr id="4001" name="Google Shape;4001;p598"/>
          <p:cNvSpPr/>
          <p:nvPr/>
        </p:nvSpPr>
        <p:spPr>
          <a:xfrm>
            <a:off x="3681969" y="789428"/>
            <a:ext cx="1633854" cy="4307205"/>
          </a:xfrm>
          <a:custGeom>
            <a:rect b="b" l="l" r="r" t="t"/>
            <a:pathLst>
              <a:path extrusionOk="0" h="4307205" w="1633854">
                <a:moveTo>
                  <a:pt x="1633727" y="0"/>
                </a:moveTo>
                <a:lnTo>
                  <a:pt x="0" y="0"/>
                </a:lnTo>
                <a:lnTo>
                  <a:pt x="0" y="4306824"/>
                </a:lnTo>
                <a:lnTo>
                  <a:pt x="1633727" y="4306824"/>
                </a:lnTo>
                <a:lnTo>
                  <a:pt x="1633727" y="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02" name="Google Shape;4002;p598"/>
          <p:cNvSpPr txBox="1"/>
          <p:nvPr/>
        </p:nvSpPr>
        <p:spPr>
          <a:xfrm>
            <a:off x="3725671" y="872185"/>
            <a:ext cx="736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zh-CN" sz="2800" u="none" cap="none" strike="noStrike">
                <a:solidFill>
                  <a:srgbClr val="000000"/>
                </a:solidFill>
                <a:latin typeface="Arial"/>
                <a:ea typeface="Arial"/>
                <a:cs typeface="Arial"/>
                <a:sym typeface="Arial"/>
              </a:rPr>
              <a:t>Best</a:t>
            </a:r>
            <a:endParaRPr b="0" i="0" sz="2800" u="none" cap="none" strike="noStrike">
              <a:solidFill>
                <a:srgbClr val="000000"/>
              </a:solidFill>
              <a:latin typeface="Arial"/>
              <a:ea typeface="Arial"/>
              <a:cs typeface="Arial"/>
              <a:sym typeface="Arial"/>
            </a:endParaRPr>
          </a:p>
        </p:txBody>
      </p:sp>
      <p:grpSp>
        <p:nvGrpSpPr>
          <p:cNvPr id="4003" name="Google Shape;4003;p598"/>
          <p:cNvGrpSpPr/>
          <p:nvPr/>
        </p:nvGrpSpPr>
        <p:grpSpPr>
          <a:xfrm>
            <a:off x="3691128" y="1392936"/>
            <a:ext cx="1039368" cy="3547871"/>
            <a:chOff x="3691128" y="1392936"/>
            <a:chExt cx="1039368" cy="3547871"/>
          </a:xfrm>
        </p:grpSpPr>
        <p:pic>
          <p:nvPicPr>
            <p:cNvPr id="4004" name="Google Shape;4004;p598"/>
            <p:cNvPicPr preferRelativeResize="0"/>
            <p:nvPr/>
          </p:nvPicPr>
          <p:blipFill rotWithShape="1">
            <a:blip r:embed="rId4">
              <a:alphaModFix/>
            </a:blip>
            <a:srcRect b="0" l="0" r="0" t="0"/>
            <a:stretch/>
          </p:blipFill>
          <p:spPr>
            <a:xfrm>
              <a:off x="3691128" y="2363724"/>
              <a:ext cx="1014984" cy="752856"/>
            </a:xfrm>
            <a:prstGeom prst="rect">
              <a:avLst/>
            </a:prstGeom>
            <a:noFill/>
            <a:ln>
              <a:noFill/>
            </a:ln>
          </p:spPr>
        </p:pic>
        <p:pic>
          <p:nvPicPr>
            <p:cNvPr id="4005" name="Google Shape;4005;p598"/>
            <p:cNvPicPr preferRelativeResize="0"/>
            <p:nvPr/>
          </p:nvPicPr>
          <p:blipFill rotWithShape="1">
            <a:blip r:embed="rId5">
              <a:alphaModFix/>
            </a:blip>
            <a:srcRect b="0" l="0" r="0" t="0"/>
            <a:stretch/>
          </p:blipFill>
          <p:spPr>
            <a:xfrm>
              <a:off x="3715512" y="1392936"/>
              <a:ext cx="990600" cy="769619"/>
            </a:xfrm>
            <a:prstGeom prst="rect">
              <a:avLst/>
            </a:prstGeom>
            <a:noFill/>
            <a:ln>
              <a:noFill/>
            </a:ln>
          </p:spPr>
        </p:pic>
        <p:pic>
          <p:nvPicPr>
            <p:cNvPr id="4006" name="Google Shape;4006;p598"/>
            <p:cNvPicPr preferRelativeResize="0"/>
            <p:nvPr/>
          </p:nvPicPr>
          <p:blipFill rotWithShape="1">
            <a:blip r:embed="rId5">
              <a:alphaModFix/>
            </a:blip>
            <a:srcRect b="0" l="0" r="0" t="0"/>
            <a:stretch/>
          </p:blipFill>
          <p:spPr>
            <a:xfrm>
              <a:off x="3695700" y="3223259"/>
              <a:ext cx="1034796" cy="806195"/>
            </a:xfrm>
            <a:prstGeom prst="rect">
              <a:avLst/>
            </a:prstGeom>
            <a:noFill/>
            <a:ln>
              <a:noFill/>
            </a:ln>
          </p:spPr>
        </p:pic>
        <p:pic>
          <p:nvPicPr>
            <p:cNvPr id="4007" name="Google Shape;4007;p598"/>
            <p:cNvPicPr preferRelativeResize="0"/>
            <p:nvPr/>
          </p:nvPicPr>
          <p:blipFill rotWithShape="1">
            <a:blip r:embed="rId5">
              <a:alphaModFix/>
            </a:blip>
            <a:srcRect b="0" l="0" r="0" t="0"/>
            <a:stretch/>
          </p:blipFill>
          <p:spPr>
            <a:xfrm>
              <a:off x="3691128" y="4131563"/>
              <a:ext cx="1039368" cy="809244"/>
            </a:xfrm>
            <a:prstGeom prst="rect">
              <a:avLst/>
            </a:prstGeom>
            <a:noFill/>
            <a:ln>
              <a:noFill/>
            </a:ln>
          </p:spPr>
        </p:pic>
      </p:grpSp>
      <p:sp>
        <p:nvSpPr>
          <p:cNvPr id="4008" name="Google Shape;4008;p598"/>
          <p:cNvSpPr txBox="1"/>
          <p:nvPr/>
        </p:nvSpPr>
        <p:spPr>
          <a:xfrm>
            <a:off x="1895855" y="1773935"/>
            <a:ext cx="4800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4009" name="Google Shape;4009;p598"/>
          <p:cNvSpPr txBox="1"/>
          <p:nvPr/>
        </p:nvSpPr>
        <p:spPr>
          <a:xfrm>
            <a:off x="292608" y="1758695"/>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29%</a:t>
            </a:r>
            <a:endParaRPr b="0" i="0" sz="1400" u="none" cap="none" strike="noStrike">
              <a:solidFill>
                <a:srgbClr val="000000"/>
              </a:solidFill>
              <a:latin typeface="Arial"/>
              <a:ea typeface="Arial"/>
              <a:cs typeface="Arial"/>
              <a:sym typeface="Arial"/>
            </a:endParaRPr>
          </a:p>
        </p:txBody>
      </p:sp>
      <p:sp>
        <p:nvSpPr>
          <p:cNvPr id="4010" name="Google Shape;4010;p598"/>
          <p:cNvSpPr txBox="1"/>
          <p:nvPr/>
        </p:nvSpPr>
        <p:spPr>
          <a:xfrm>
            <a:off x="292608" y="2715767"/>
            <a:ext cx="4395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4011" name="Google Shape;4011;p598"/>
          <p:cNvSpPr txBox="1"/>
          <p:nvPr/>
        </p:nvSpPr>
        <p:spPr>
          <a:xfrm>
            <a:off x="1937004" y="2685288"/>
            <a:ext cx="4395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085"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012" name="Google Shape;4012;p598"/>
          <p:cNvSpPr txBox="1"/>
          <p:nvPr/>
        </p:nvSpPr>
        <p:spPr>
          <a:xfrm>
            <a:off x="3691128" y="2685288"/>
            <a:ext cx="387300" cy="2571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1275">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013" name="Google Shape;4013;p598"/>
          <p:cNvSpPr txBox="1"/>
          <p:nvPr/>
        </p:nvSpPr>
        <p:spPr>
          <a:xfrm>
            <a:off x="3681984" y="1761744"/>
            <a:ext cx="469800" cy="255900"/>
          </a:xfrm>
          <a:prstGeom prst="rect">
            <a:avLst/>
          </a:prstGeom>
          <a:solidFill>
            <a:srgbClr val="FFFFFF"/>
          </a:solidFill>
          <a:ln cap="flat" cmpd="sng" w="12700">
            <a:solidFill>
              <a:srgbClr val="000000"/>
            </a:solidFill>
            <a:prstDash val="solid"/>
            <a:round/>
            <a:headEnd len="sm" w="sm" type="none"/>
            <a:tailEnd len="sm" w="sm" type="none"/>
          </a:ln>
        </p:spPr>
        <p:txBody>
          <a:bodyPr anchorCtr="0" anchor="t" bIns="0" lIns="0" spcFirstLastPara="1" rIns="0" wrap="square" tIns="40000">
            <a:spAutoFit/>
          </a:bodyPr>
          <a:lstStyle/>
          <a:p>
            <a:pPr indent="0" lvl="0" marL="4572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grpSp>
        <p:nvGrpSpPr>
          <p:cNvPr id="4014" name="Google Shape;4014;p598"/>
          <p:cNvGrpSpPr/>
          <p:nvPr/>
        </p:nvGrpSpPr>
        <p:grpSpPr>
          <a:xfrm>
            <a:off x="3694176" y="3410711"/>
            <a:ext cx="536448" cy="1267967"/>
            <a:chOff x="3694176" y="3410711"/>
            <a:chExt cx="536448" cy="1267967"/>
          </a:xfrm>
        </p:grpSpPr>
        <p:pic>
          <p:nvPicPr>
            <p:cNvPr id="4015" name="Google Shape;4015;p598"/>
            <p:cNvPicPr preferRelativeResize="0"/>
            <p:nvPr/>
          </p:nvPicPr>
          <p:blipFill rotWithShape="1">
            <a:blip r:embed="rId6">
              <a:alphaModFix/>
            </a:blip>
            <a:srcRect b="0" l="0" r="0" t="0"/>
            <a:stretch/>
          </p:blipFill>
          <p:spPr>
            <a:xfrm>
              <a:off x="3695700" y="4258055"/>
              <a:ext cx="533400" cy="420623"/>
            </a:xfrm>
            <a:prstGeom prst="rect">
              <a:avLst/>
            </a:prstGeom>
            <a:noFill/>
            <a:ln>
              <a:noFill/>
            </a:ln>
          </p:spPr>
        </p:pic>
        <p:pic>
          <p:nvPicPr>
            <p:cNvPr id="4016" name="Google Shape;4016;p598"/>
            <p:cNvPicPr preferRelativeResize="0"/>
            <p:nvPr/>
          </p:nvPicPr>
          <p:blipFill rotWithShape="1">
            <a:blip r:embed="rId7">
              <a:alphaModFix/>
            </a:blip>
            <a:srcRect b="0" l="0" r="0" t="0"/>
            <a:stretch/>
          </p:blipFill>
          <p:spPr>
            <a:xfrm>
              <a:off x="3694176" y="3410711"/>
              <a:ext cx="536448" cy="426719"/>
            </a:xfrm>
            <a:prstGeom prst="rect">
              <a:avLst/>
            </a:prstGeom>
            <a:noFill/>
            <a:ln>
              <a:noFill/>
            </a:ln>
          </p:spPr>
        </p:pic>
      </p:grpSp>
      <p:grpSp>
        <p:nvGrpSpPr>
          <p:cNvPr id="4017" name="Google Shape;4017;p598"/>
          <p:cNvGrpSpPr/>
          <p:nvPr/>
        </p:nvGrpSpPr>
        <p:grpSpPr>
          <a:xfrm>
            <a:off x="1908048" y="3372611"/>
            <a:ext cx="548640" cy="1322831"/>
            <a:chOff x="1908048" y="3372611"/>
            <a:chExt cx="548640" cy="1322831"/>
          </a:xfrm>
        </p:grpSpPr>
        <p:pic>
          <p:nvPicPr>
            <p:cNvPr id="4018" name="Google Shape;4018;p598"/>
            <p:cNvPicPr preferRelativeResize="0"/>
            <p:nvPr/>
          </p:nvPicPr>
          <p:blipFill rotWithShape="1">
            <a:blip r:embed="rId7">
              <a:alphaModFix/>
            </a:blip>
            <a:srcRect b="0" l="0" r="0" t="0"/>
            <a:stretch/>
          </p:blipFill>
          <p:spPr>
            <a:xfrm>
              <a:off x="1908048" y="3372611"/>
              <a:ext cx="536448" cy="426719"/>
            </a:xfrm>
            <a:prstGeom prst="rect">
              <a:avLst/>
            </a:prstGeom>
            <a:noFill/>
            <a:ln>
              <a:noFill/>
            </a:ln>
          </p:spPr>
        </p:pic>
        <p:pic>
          <p:nvPicPr>
            <p:cNvPr id="4019" name="Google Shape;4019;p598"/>
            <p:cNvPicPr preferRelativeResize="0"/>
            <p:nvPr/>
          </p:nvPicPr>
          <p:blipFill rotWithShape="1">
            <a:blip r:embed="rId7">
              <a:alphaModFix/>
            </a:blip>
            <a:srcRect b="0" l="0" r="0" t="0"/>
            <a:stretch/>
          </p:blipFill>
          <p:spPr>
            <a:xfrm>
              <a:off x="1920240" y="4268723"/>
              <a:ext cx="536448" cy="426719"/>
            </a:xfrm>
            <a:prstGeom prst="rect">
              <a:avLst/>
            </a:prstGeom>
            <a:noFill/>
            <a:ln>
              <a:noFill/>
            </a:ln>
          </p:spPr>
        </p:pic>
      </p:grpSp>
      <p:grpSp>
        <p:nvGrpSpPr>
          <p:cNvPr id="4020" name="Google Shape;4020;p598"/>
          <p:cNvGrpSpPr/>
          <p:nvPr/>
        </p:nvGrpSpPr>
        <p:grpSpPr>
          <a:xfrm>
            <a:off x="292608" y="3305555"/>
            <a:ext cx="544068" cy="1399033"/>
            <a:chOff x="292608" y="3305555"/>
            <a:chExt cx="544068" cy="1399033"/>
          </a:xfrm>
        </p:grpSpPr>
        <p:pic>
          <p:nvPicPr>
            <p:cNvPr id="4021" name="Google Shape;4021;p598"/>
            <p:cNvPicPr preferRelativeResize="0"/>
            <p:nvPr/>
          </p:nvPicPr>
          <p:blipFill rotWithShape="1">
            <a:blip r:embed="rId8">
              <a:alphaModFix/>
            </a:blip>
            <a:srcRect b="0" l="0" r="0" t="0"/>
            <a:stretch/>
          </p:blipFill>
          <p:spPr>
            <a:xfrm>
              <a:off x="292608" y="4264152"/>
              <a:ext cx="544068" cy="440436"/>
            </a:xfrm>
            <a:prstGeom prst="rect">
              <a:avLst/>
            </a:prstGeom>
            <a:noFill/>
            <a:ln>
              <a:noFill/>
            </a:ln>
          </p:spPr>
        </p:pic>
        <p:pic>
          <p:nvPicPr>
            <p:cNvPr id="4022" name="Google Shape;4022;p598"/>
            <p:cNvPicPr preferRelativeResize="0"/>
            <p:nvPr/>
          </p:nvPicPr>
          <p:blipFill rotWithShape="1">
            <a:blip r:embed="rId9">
              <a:alphaModFix/>
            </a:blip>
            <a:srcRect b="0" l="0" r="0" t="0"/>
            <a:stretch/>
          </p:blipFill>
          <p:spPr>
            <a:xfrm>
              <a:off x="292608" y="3305555"/>
              <a:ext cx="542543" cy="445007"/>
            </a:xfrm>
            <a:prstGeom prst="rect">
              <a:avLst/>
            </a:prstGeom>
            <a:noFill/>
            <a:ln>
              <a:noFill/>
            </a:ln>
          </p:spPr>
        </p:pic>
      </p:grpSp>
      <p:pic>
        <p:nvPicPr>
          <p:cNvPr id="4023" name="Google Shape;4023;p598"/>
          <p:cNvPicPr preferRelativeResize="0"/>
          <p:nvPr/>
        </p:nvPicPr>
        <p:blipFill rotWithShape="1">
          <a:blip r:embed="rId10">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27" name="Shape 4027"/>
        <p:cNvGrpSpPr/>
        <p:nvPr/>
      </p:nvGrpSpPr>
      <p:grpSpPr>
        <a:xfrm>
          <a:off x="0" y="0"/>
          <a:ext cx="0" cy="0"/>
          <a:chOff x="0" y="0"/>
          <a:chExt cx="0" cy="0"/>
        </a:xfrm>
      </p:grpSpPr>
      <p:pic>
        <p:nvPicPr>
          <p:cNvPr id="4028" name="Google Shape;4028;p599"/>
          <p:cNvPicPr preferRelativeResize="0"/>
          <p:nvPr/>
        </p:nvPicPr>
        <p:blipFill rotWithShape="1">
          <a:blip r:embed="rId3">
            <a:alphaModFix/>
          </a:blip>
          <a:srcRect b="0" l="0" r="0" t="0"/>
          <a:stretch/>
        </p:blipFill>
        <p:spPr>
          <a:xfrm>
            <a:off x="2119424" y="1248222"/>
            <a:ext cx="6457812" cy="4079748"/>
          </a:xfrm>
          <a:prstGeom prst="rect">
            <a:avLst/>
          </a:prstGeom>
          <a:noFill/>
          <a:ln>
            <a:noFill/>
          </a:ln>
        </p:spPr>
      </p:pic>
      <p:sp>
        <p:nvSpPr>
          <p:cNvPr id="4029" name="Google Shape;4029;p599"/>
          <p:cNvSpPr/>
          <p:nvPr/>
        </p:nvSpPr>
        <p:spPr>
          <a:xfrm>
            <a:off x="355942" y="4868379"/>
            <a:ext cx="8011795" cy="200025"/>
          </a:xfrm>
          <a:custGeom>
            <a:rect b="b" l="l" r="r" t="t"/>
            <a:pathLst>
              <a:path extrusionOk="0" h="200025" w="8011795">
                <a:moveTo>
                  <a:pt x="5766816" y="0"/>
                </a:moveTo>
                <a:lnTo>
                  <a:pt x="0" y="0"/>
                </a:lnTo>
                <a:lnTo>
                  <a:pt x="0" y="199644"/>
                </a:lnTo>
                <a:lnTo>
                  <a:pt x="5766816" y="199644"/>
                </a:lnTo>
                <a:lnTo>
                  <a:pt x="5766816" y="0"/>
                </a:lnTo>
                <a:close/>
              </a:path>
              <a:path extrusionOk="0" h="200025" w="8011795">
                <a:moveTo>
                  <a:pt x="8011706" y="0"/>
                </a:moveTo>
                <a:lnTo>
                  <a:pt x="5826290" y="0"/>
                </a:lnTo>
                <a:lnTo>
                  <a:pt x="5766854" y="0"/>
                </a:lnTo>
                <a:lnTo>
                  <a:pt x="5766854" y="199644"/>
                </a:lnTo>
                <a:lnTo>
                  <a:pt x="5826290" y="199644"/>
                </a:lnTo>
                <a:lnTo>
                  <a:pt x="8011706" y="199644"/>
                </a:lnTo>
                <a:lnTo>
                  <a:pt x="8011706" y="0"/>
                </a:lnTo>
                <a:close/>
              </a:path>
            </a:pathLst>
          </a:custGeom>
          <a:solidFill>
            <a:srgbClr val="FFA3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30" name="Google Shape;4030;p599"/>
          <p:cNvSpPr txBox="1"/>
          <p:nvPr/>
        </p:nvSpPr>
        <p:spPr>
          <a:xfrm>
            <a:off x="343306" y="4836972"/>
            <a:ext cx="80391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Tyler Vigen: Spreading Love and Margarine: An examination of the Butter-Splitter Correlation in Maine</a:t>
            </a:r>
            <a:endParaRPr b="0" i="0" sz="1400" u="none" cap="none" strike="noStrike">
              <a:solidFill>
                <a:srgbClr val="000000"/>
              </a:solidFill>
              <a:latin typeface="Arial"/>
              <a:ea typeface="Arial"/>
              <a:cs typeface="Arial"/>
              <a:sym typeface="Arial"/>
            </a:endParaRPr>
          </a:p>
        </p:txBody>
      </p:sp>
      <p:sp>
        <p:nvSpPr>
          <p:cNvPr id="4031" name="Google Shape;4031;p599"/>
          <p:cNvSpPr txBox="1"/>
          <p:nvPr>
            <p:ph type="title"/>
          </p:nvPr>
        </p:nvSpPr>
        <p:spPr>
          <a:xfrm>
            <a:off x="343306" y="1591437"/>
            <a:ext cx="1434600" cy="1859400"/>
          </a:xfrm>
          <a:prstGeom prst="rect">
            <a:avLst/>
          </a:prstGeom>
          <a:noFill/>
          <a:ln>
            <a:noFill/>
          </a:ln>
        </p:spPr>
        <p:txBody>
          <a:bodyPr anchorCtr="0" anchor="t" bIns="0" lIns="0" spcFirstLastPara="1" rIns="0" wrap="square" tIns="12050">
            <a:spAutoFit/>
          </a:bodyPr>
          <a:lstStyle/>
          <a:p>
            <a:pPr indent="0" lvl="0" marL="12700" marR="5080" rtl="0" algn="just">
              <a:lnSpc>
                <a:spcPct val="100000"/>
              </a:lnSpc>
              <a:spcBef>
                <a:spcPts val="0"/>
              </a:spcBef>
              <a:spcAft>
                <a:spcPts val="0"/>
              </a:spcAft>
              <a:buSzPts val="1400"/>
              <a:buNone/>
            </a:pPr>
            <a:r>
              <a:rPr b="1" i="0" lang="zh-CN" sz="4000" u="none">
                <a:latin typeface="Comic Sans MS"/>
                <a:ea typeface="Comic Sans MS"/>
                <a:cs typeface="Comic Sans MS"/>
                <a:sym typeface="Comic Sans MS"/>
              </a:rPr>
              <a:t>Avoid  rabbit  holes</a:t>
            </a:r>
            <a:endParaRPr sz="4000">
              <a:latin typeface="Arial"/>
              <a:ea typeface="Arial"/>
              <a:cs typeface="Arial"/>
              <a:sym typeface="Arial"/>
            </a:endParaRPr>
          </a:p>
        </p:txBody>
      </p:sp>
      <p:pic>
        <p:nvPicPr>
          <p:cNvPr id="4032" name="Google Shape;4032;p599"/>
          <p:cNvPicPr preferRelativeResize="0"/>
          <p:nvPr/>
        </p:nvPicPr>
        <p:blipFill rotWithShape="1">
          <a:blip r:embed="rId4">
            <a:alphaModFix/>
          </a:blip>
          <a:srcRect b="0" l="0" r="0" t="0"/>
          <a:stretch/>
        </p:blipFill>
        <p:spPr>
          <a:xfrm>
            <a:off x="7796783" y="179831"/>
            <a:ext cx="1179576" cy="5013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36" name="Shape 4036"/>
        <p:cNvGrpSpPr/>
        <p:nvPr/>
      </p:nvGrpSpPr>
      <p:grpSpPr>
        <a:xfrm>
          <a:off x="0" y="0"/>
          <a:ext cx="0" cy="0"/>
          <a:chOff x="0" y="0"/>
          <a:chExt cx="0" cy="0"/>
        </a:xfrm>
      </p:grpSpPr>
      <p:grpSp>
        <p:nvGrpSpPr>
          <p:cNvPr id="4037" name="Google Shape;4037;p600"/>
          <p:cNvGrpSpPr/>
          <p:nvPr/>
        </p:nvGrpSpPr>
        <p:grpSpPr>
          <a:xfrm>
            <a:off x="0" y="0"/>
            <a:ext cx="9144001" cy="5143500"/>
            <a:chOff x="0" y="0"/>
            <a:chExt cx="12192002" cy="6858000"/>
          </a:xfrm>
        </p:grpSpPr>
        <p:pic>
          <p:nvPicPr>
            <p:cNvPr id="4038" name="Google Shape;4038;p600"/>
            <p:cNvPicPr preferRelativeResize="0"/>
            <p:nvPr/>
          </p:nvPicPr>
          <p:blipFill rotWithShape="1">
            <a:blip r:embed="rId3">
              <a:alphaModFix/>
            </a:blip>
            <a:srcRect b="0" l="0" r="0" t="0"/>
            <a:stretch/>
          </p:blipFill>
          <p:spPr>
            <a:xfrm>
              <a:off x="2523744" y="0"/>
              <a:ext cx="9668258" cy="6857997"/>
            </a:xfrm>
            <a:prstGeom prst="rect">
              <a:avLst/>
            </a:prstGeom>
            <a:noFill/>
            <a:ln>
              <a:noFill/>
            </a:ln>
          </p:spPr>
        </p:pic>
        <p:pic>
          <p:nvPicPr>
            <p:cNvPr id="4039" name="Google Shape;4039;p600"/>
            <p:cNvPicPr preferRelativeResize="0"/>
            <p:nvPr/>
          </p:nvPicPr>
          <p:blipFill rotWithShape="1">
            <a:blip r:embed="rId4">
              <a:alphaModFix/>
            </a:blip>
            <a:srcRect b="0" l="0" r="0" t="0"/>
            <a:stretch/>
          </p:blipFill>
          <p:spPr>
            <a:xfrm>
              <a:off x="0" y="0"/>
              <a:ext cx="7391400" cy="6858000"/>
            </a:xfrm>
            <a:prstGeom prst="rect">
              <a:avLst/>
            </a:prstGeom>
            <a:noFill/>
            <a:ln>
              <a:noFill/>
            </a:ln>
          </p:spPr>
        </p:pic>
      </p:grpSp>
      <p:sp>
        <p:nvSpPr>
          <p:cNvPr id="4040" name="Google Shape;4040;p600"/>
          <p:cNvSpPr txBox="1"/>
          <p:nvPr>
            <p:ph type="title"/>
          </p:nvPr>
        </p:nvSpPr>
        <p:spPr>
          <a:xfrm>
            <a:off x="484708" y="599694"/>
            <a:ext cx="4090500" cy="3333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SzPts val="1100"/>
              <a:buNone/>
            </a:pPr>
            <a:r>
              <a:rPr b="1" lang="zh-CN" sz="2100">
                <a:solidFill>
                  <a:srgbClr val="9348BE"/>
                </a:solidFill>
                <a:latin typeface="Comic Sans MS"/>
                <a:ea typeface="Comic Sans MS"/>
                <a:cs typeface="Comic Sans MS"/>
                <a:sym typeface="Comic Sans MS"/>
              </a:rPr>
              <a:t>Project: TechGuard Proximity System</a:t>
            </a:r>
            <a:endParaRPr sz="2100">
              <a:latin typeface="Calibri"/>
              <a:ea typeface="Calibri"/>
              <a:cs typeface="Calibri"/>
              <a:sym typeface="Calibri"/>
            </a:endParaRPr>
          </a:p>
        </p:txBody>
      </p:sp>
      <p:sp>
        <p:nvSpPr>
          <p:cNvPr id="4041" name="Google Shape;4041;p600"/>
          <p:cNvSpPr txBox="1"/>
          <p:nvPr/>
        </p:nvSpPr>
        <p:spPr>
          <a:xfrm>
            <a:off x="484708" y="1099623"/>
            <a:ext cx="3798000" cy="4319400"/>
          </a:xfrm>
          <a:prstGeom prst="rect">
            <a:avLst/>
          </a:prstGeom>
          <a:noFill/>
          <a:ln>
            <a:noFill/>
          </a:ln>
        </p:spPr>
        <p:txBody>
          <a:bodyPr anchorCtr="0" anchor="t" bIns="0" lIns="0" spcFirstLastPara="1" rIns="0" wrap="square" tIns="40475">
            <a:spAutoFit/>
          </a:bodyPr>
          <a:lstStyle/>
          <a:p>
            <a:pPr indent="0" lvl="0" marL="12700" marR="190500" rtl="0" algn="l">
              <a:lnSpc>
                <a:spcPct val="801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Scope of Work</a:t>
            </a:r>
            <a:r>
              <a:rPr b="0" i="0" lang="zh-CN" sz="1100" u="none" cap="none" strike="noStrike">
                <a:solidFill>
                  <a:srgbClr val="000000"/>
                </a:solidFill>
                <a:latin typeface="Calibri"/>
                <a:ea typeface="Calibri"/>
                <a:cs typeface="Calibri"/>
                <a:sym typeface="Calibri"/>
              </a:rPr>
              <a:t>: Implementation of advanced electronic systems to  fortify network security, aligning with the ethos of secure smart  systems.</a:t>
            </a:r>
            <a:endParaRPr b="0" i="0" sz="1100" u="none" cap="none" strike="noStrike">
              <a:solidFill>
                <a:srgbClr val="000000"/>
              </a:solidFill>
              <a:latin typeface="Calibri"/>
              <a:ea typeface="Calibri"/>
              <a:cs typeface="Calibri"/>
              <a:sym typeface="Calibri"/>
            </a:endParaRPr>
          </a:p>
          <a:p>
            <a:pPr indent="0" lvl="0" marL="12700" marR="114300" rtl="0" algn="l">
              <a:lnSpc>
                <a:spcPct val="80000"/>
              </a:lnSpc>
              <a:spcBef>
                <a:spcPts val="8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Overview &amp; Objective: </a:t>
            </a:r>
            <a:r>
              <a:rPr b="0" i="0" lang="zh-CN" sz="1100" u="none" cap="none" strike="noStrike">
                <a:solidFill>
                  <a:srgbClr val="000000"/>
                </a:solidFill>
                <a:latin typeface="Calibri"/>
                <a:ea typeface="Calibri"/>
                <a:cs typeface="Calibri"/>
                <a:sym typeface="Calibri"/>
              </a:rPr>
              <a:t>Implementation of cutting-edge electronic  systems to enhance security, energy efficiency, power consumption,  and smart automation. The main objective was to design a robust  system for accurate and efficient people detection using smart  sensors.</a:t>
            </a:r>
            <a:endParaRPr b="0" i="0" sz="1100" u="none" cap="none" strike="noStrike">
              <a:solidFill>
                <a:srgbClr val="000000"/>
              </a:solidFill>
              <a:latin typeface="Calibri"/>
              <a:ea typeface="Calibri"/>
              <a:cs typeface="Calibri"/>
              <a:sym typeface="Calibri"/>
            </a:endParaRPr>
          </a:p>
          <a:p>
            <a:pPr indent="0" lvl="0" marL="12700" marR="38100" rtl="0" algn="l">
              <a:lnSpc>
                <a:spcPct val="95714"/>
              </a:lnSpc>
              <a:spcBef>
                <a:spcPts val="70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My Role &amp; contribution: </a:t>
            </a:r>
            <a:r>
              <a:rPr b="0" i="0" lang="zh-CN" sz="1100" u="none" cap="none" strike="noStrike">
                <a:solidFill>
                  <a:srgbClr val="000000"/>
                </a:solidFill>
                <a:latin typeface="Calibri"/>
                <a:ea typeface="Calibri"/>
                <a:cs typeface="Calibri"/>
                <a:sym typeface="Calibri"/>
              </a:rPr>
              <a:t>As the driving force behind the project, I  took on a leadership role in designing and implementing the smart  sensor solutions. My responsibilities ranged from conceptualizing the  project to overseeing its execution.</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100"/>
              <a:buFont typeface="Arial"/>
              <a:buNone/>
            </a:pPr>
            <a:r>
              <a:rPr b="1" i="0" lang="zh-CN" sz="1100" u="none" cap="none" strike="noStrike">
                <a:solidFill>
                  <a:srgbClr val="000000"/>
                </a:solidFill>
                <a:latin typeface="Calibri"/>
                <a:ea typeface="Calibri"/>
                <a:cs typeface="Calibri"/>
                <a:sym typeface="Calibri"/>
              </a:rPr>
              <a:t>Relevance to SSIs Program:</a:t>
            </a:r>
            <a:endParaRPr b="0" i="0" sz="1100" u="none" cap="none" strike="noStrike">
              <a:solidFill>
                <a:srgbClr val="000000"/>
              </a:solidFill>
              <a:latin typeface="Calibri"/>
              <a:ea typeface="Calibri"/>
              <a:cs typeface="Calibri"/>
              <a:sym typeface="Calibri"/>
            </a:endParaRPr>
          </a:p>
          <a:p>
            <a:pPr indent="-171450" lvl="0" marL="177800" marR="12700" rtl="0" algn="l">
              <a:lnSpc>
                <a:spcPct val="95714"/>
              </a:lnSpc>
              <a:spcBef>
                <a:spcPts val="7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Smart System Integration: </a:t>
            </a:r>
            <a:r>
              <a:rPr b="0" i="0" lang="zh-CN" sz="1100" u="none" cap="none" strike="noStrike">
                <a:solidFill>
                  <a:srgbClr val="000000"/>
                </a:solidFill>
                <a:latin typeface="Calibri"/>
                <a:ea typeface="Calibri"/>
                <a:cs typeface="Calibri"/>
                <a:sym typeface="Calibri"/>
              </a:rPr>
              <a:t>My project aligns with the SSIs program  by illustrating the capability to integrate various components,  including sensors and circuits, into a cohesive smart system.</a:t>
            </a:r>
            <a:endParaRPr b="0" i="0" sz="1100" u="none" cap="none" strike="noStrike">
              <a:solidFill>
                <a:srgbClr val="000000"/>
              </a:solidFill>
              <a:latin typeface="Calibri"/>
              <a:ea typeface="Calibri"/>
              <a:cs typeface="Calibri"/>
              <a:sym typeface="Calibri"/>
            </a:endParaRPr>
          </a:p>
          <a:p>
            <a:pPr indent="-171450" lvl="0" marL="177800" marR="0" rtl="0" algn="l">
              <a:lnSpc>
                <a:spcPct val="801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Real-Time Data Processing: </a:t>
            </a:r>
            <a:r>
              <a:rPr b="0" i="0" lang="zh-CN" sz="1100" u="none" cap="none" strike="noStrike">
                <a:solidFill>
                  <a:srgbClr val="000000"/>
                </a:solidFill>
                <a:latin typeface="Calibri"/>
                <a:ea typeface="Calibri"/>
                <a:cs typeface="Calibri"/>
                <a:sym typeface="Calibri"/>
              </a:rPr>
              <a:t>The emphasis on real-time analytics  addresses the program's focus on dynamic and efficient processing  of data in smart systems.</a:t>
            </a:r>
            <a:endParaRPr b="0" i="0" sz="1100" u="none" cap="none" strike="noStrike">
              <a:solidFill>
                <a:srgbClr val="000000"/>
              </a:solidFill>
              <a:latin typeface="Calibri"/>
              <a:ea typeface="Calibri"/>
              <a:cs typeface="Calibri"/>
              <a:sym typeface="Calibri"/>
            </a:endParaRPr>
          </a:p>
          <a:p>
            <a:pPr indent="-171450" lvl="0" marL="177800" marR="254000" rtl="0" algn="l">
              <a:lnSpc>
                <a:spcPct val="80000"/>
              </a:lnSpc>
              <a:spcBef>
                <a:spcPts val="800"/>
              </a:spcBef>
              <a:spcAft>
                <a:spcPts val="0"/>
              </a:spcAft>
              <a:buClr>
                <a:srgbClr val="000000"/>
              </a:buClr>
              <a:buSzPts val="1100"/>
              <a:buFont typeface="Noto Sans Symbols"/>
              <a:buChar char="❑"/>
            </a:pPr>
            <a:r>
              <a:rPr b="1" i="0" lang="zh-CN" sz="1100" u="none" cap="none" strike="noStrike">
                <a:solidFill>
                  <a:srgbClr val="000000"/>
                </a:solidFill>
                <a:latin typeface="Calibri"/>
                <a:ea typeface="Calibri"/>
                <a:cs typeface="Calibri"/>
                <a:sym typeface="Calibri"/>
              </a:rPr>
              <a:t>IoT Expertise: </a:t>
            </a:r>
            <a:r>
              <a:rPr b="0" i="0" lang="zh-CN" sz="1100" u="none" cap="none" strike="noStrike">
                <a:solidFill>
                  <a:srgbClr val="000000"/>
                </a:solidFill>
                <a:latin typeface="Calibri"/>
                <a:ea typeface="Calibri"/>
                <a:cs typeface="Calibri"/>
                <a:sym typeface="Calibri"/>
              </a:rPr>
              <a:t>My experience in IoT technologies is directly  applicable to the SSIs program's objective of providing a  comprehensive understanding of interconnected and adaptive  solutions.</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5" name="Shape 4045"/>
        <p:cNvGrpSpPr/>
        <p:nvPr/>
      </p:nvGrpSpPr>
      <p:grpSpPr>
        <a:xfrm>
          <a:off x="0" y="0"/>
          <a:ext cx="0" cy="0"/>
          <a:chOff x="0" y="0"/>
          <a:chExt cx="0" cy="0"/>
        </a:xfrm>
      </p:grpSpPr>
      <p:sp>
        <p:nvSpPr>
          <p:cNvPr id="4046" name="Google Shape;4046;p601"/>
          <p:cNvSpPr txBox="1"/>
          <p:nvPr>
            <p:ph type="title"/>
          </p:nvPr>
        </p:nvSpPr>
        <p:spPr>
          <a:xfrm>
            <a:off x="662787" y="1057999"/>
            <a:ext cx="3062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b="1" lang="zh-CN" sz="2700">
                <a:solidFill>
                  <a:srgbClr val="0D2841"/>
                </a:solidFill>
                <a:latin typeface="Calibri"/>
                <a:ea typeface="Calibri"/>
                <a:cs typeface="Calibri"/>
                <a:sym typeface="Calibri"/>
              </a:rPr>
              <a:t>Technology Overview</a:t>
            </a:r>
            <a:endParaRPr sz="2700">
              <a:latin typeface="Calibri"/>
              <a:ea typeface="Calibri"/>
              <a:cs typeface="Calibri"/>
              <a:sym typeface="Calibri"/>
            </a:endParaRPr>
          </a:p>
        </p:txBody>
      </p:sp>
      <p:pic>
        <p:nvPicPr>
          <p:cNvPr id="4047" name="Google Shape;4047;p601"/>
          <p:cNvPicPr preferRelativeResize="0"/>
          <p:nvPr/>
        </p:nvPicPr>
        <p:blipFill rotWithShape="1">
          <a:blip r:embed="rId3">
            <a:alphaModFix/>
          </a:blip>
          <a:srcRect b="0" l="0" r="0" t="0"/>
          <a:stretch/>
        </p:blipFill>
        <p:spPr>
          <a:xfrm>
            <a:off x="0" y="0"/>
            <a:ext cx="2521458" cy="1892759"/>
          </a:xfrm>
          <a:prstGeom prst="rect">
            <a:avLst/>
          </a:prstGeom>
          <a:noFill/>
          <a:ln>
            <a:noFill/>
          </a:ln>
        </p:spPr>
      </p:pic>
      <p:sp>
        <p:nvSpPr>
          <p:cNvPr id="4048" name="Google Shape;4048;p601"/>
          <p:cNvSpPr txBox="1"/>
          <p:nvPr/>
        </p:nvSpPr>
        <p:spPr>
          <a:xfrm>
            <a:off x="662787" y="1664494"/>
            <a:ext cx="3052200" cy="2904900"/>
          </a:xfrm>
          <a:prstGeom prst="rect">
            <a:avLst/>
          </a:prstGeom>
          <a:noFill/>
          <a:ln>
            <a:noFill/>
          </a:ln>
        </p:spPr>
        <p:txBody>
          <a:bodyPr anchorCtr="0" anchor="t" bIns="0" lIns="0" spcFirstLastPara="1" rIns="0" wrap="square" tIns="30000">
            <a:spAutoFit/>
          </a:bodyPr>
          <a:lstStyle/>
          <a:p>
            <a:pPr indent="0" lvl="0" marL="12700" marR="25400" rtl="0" algn="l">
              <a:lnSpc>
                <a:spcPct val="90000"/>
              </a:lnSpc>
              <a:spcBef>
                <a:spcPts val="0"/>
              </a:spcBef>
              <a:spcAft>
                <a:spcPts val="0"/>
              </a:spcAft>
              <a:buClr>
                <a:srgbClr val="000000"/>
              </a:buClr>
              <a:buSzPts val="1400"/>
              <a:buFont typeface="Arial"/>
              <a:buNone/>
            </a:pPr>
            <a:r>
              <a:rPr b="0" i="0" lang="zh-CN" sz="1400" u="none" cap="none" strike="noStrike">
                <a:solidFill>
                  <a:srgbClr val="F6E503"/>
                </a:solidFill>
                <a:latin typeface="Calibri"/>
                <a:ea typeface="Calibri"/>
                <a:cs typeface="Calibri"/>
                <a:sym typeface="Calibri"/>
              </a:rPr>
              <a:t>We compared two or more variations of a  component to determining which performs  better. In our case, it was instrumental in  fine-tuning our choice of smart sensors.</a:t>
            </a:r>
            <a:endParaRPr b="0" i="0" sz="1400" u="none" cap="none" strike="noStrike">
              <a:solidFill>
                <a:srgbClr val="000000"/>
              </a:solidFill>
              <a:latin typeface="Calibri"/>
              <a:ea typeface="Calibri"/>
              <a:cs typeface="Calibri"/>
              <a:sym typeface="Calibri"/>
            </a:endParaRPr>
          </a:p>
          <a:p>
            <a:pPr indent="0" lvl="0" marL="12700" marR="88900" rtl="0" algn="l">
              <a:lnSpc>
                <a:spcPct val="90000"/>
              </a:lnSpc>
              <a:spcBef>
                <a:spcPts val="800"/>
              </a:spcBef>
              <a:spcAft>
                <a:spcPts val="0"/>
              </a:spcAft>
              <a:buClr>
                <a:srgbClr val="000000"/>
              </a:buClr>
              <a:buSzPts val="1400"/>
              <a:buFont typeface="Arial"/>
              <a:buNone/>
            </a:pPr>
            <a:r>
              <a:rPr b="1" i="1" lang="zh-CN" sz="1400" u="none" cap="none" strike="noStrike">
                <a:solidFill>
                  <a:srgbClr val="0D2841"/>
                </a:solidFill>
                <a:latin typeface="Calibri"/>
                <a:ea typeface="Calibri"/>
                <a:cs typeface="Calibri"/>
                <a:sym typeface="Calibri"/>
              </a:rPr>
              <a:t>Testing Parameters</a:t>
            </a:r>
            <a:r>
              <a:rPr b="0" i="1" lang="zh-CN" sz="1400" u="none" cap="none" strike="noStrike">
                <a:solidFill>
                  <a:srgbClr val="92E157"/>
                </a:solidFill>
                <a:latin typeface="Calibri"/>
                <a:ea typeface="Calibri"/>
                <a:cs typeface="Calibri"/>
                <a:sym typeface="Calibri"/>
              </a:rPr>
              <a:t>: </a:t>
            </a:r>
            <a:r>
              <a:rPr b="0" i="0" lang="zh-CN" sz="1400" u="none" cap="none" strike="noStrike">
                <a:solidFill>
                  <a:srgbClr val="0D2841"/>
                </a:solidFill>
                <a:latin typeface="Calibri"/>
                <a:ea typeface="Calibri"/>
                <a:cs typeface="Calibri"/>
                <a:sym typeface="Calibri"/>
              </a:rPr>
              <a:t>We conducted A/B  testing across multiple parameters,  including accuracy, response time, power  consumption, and adaptability to different  environmental conditions.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165100" lvl="0" marL="177800" marR="0" rtl="0" algn="l">
              <a:lnSpc>
                <a:spcPct val="107722"/>
              </a:lnSpc>
              <a:spcBef>
                <a:spcPts val="0"/>
              </a:spcBef>
              <a:spcAft>
                <a:spcPts val="0"/>
              </a:spcAft>
              <a:buClr>
                <a:srgbClr val="0D2841"/>
              </a:buClr>
              <a:buSzPts val="1400"/>
              <a:buFont typeface="Arial"/>
              <a:buChar char="•"/>
            </a:pPr>
            <a:r>
              <a:rPr b="0" i="1" lang="zh-CN" sz="1400" u="none" cap="none" strike="noStrike">
                <a:solidFill>
                  <a:srgbClr val="3E75F6"/>
                </a:solidFill>
                <a:latin typeface="Calibri"/>
                <a:ea typeface="Calibri"/>
                <a:cs typeface="Calibri"/>
                <a:sym typeface="Calibri"/>
              </a:rPr>
              <a:t>PIR vs. Ultrasonic vs. Laser vs. Microwave  vs. mmWave Radar</a:t>
            </a:r>
            <a:endParaRPr b="0" i="0" sz="1400" u="none" cap="none" strike="noStrike">
              <a:solidFill>
                <a:srgbClr val="000000"/>
              </a:solidFill>
              <a:latin typeface="Calibri"/>
              <a:ea typeface="Calibri"/>
              <a:cs typeface="Calibri"/>
              <a:sym typeface="Calibri"/>
            </a:endParaRPr>
          </a:p>
        </p:txBody>
      </p:sp>
      <p:grpSp>
        <p:nvGrpSpPr>
          <p:cNvPr id="4049" name="Google Shape;4049;p601"/>
          <p:cNvGrpSpPr/>
          <p:nvPr/>
        </p:nvGrpSpPr>
        <p:grpSpPr>
          <a:xfrm>
            <a:off x="7749539" y="3529583"/>
            <a:ext cx="1394460" cy="1613915"/>
            <a:chOff x="10332719" y="4706111"/>
            <a:chExt cx="1859280" cy="2151887"/>
          </a:xfrm>
        </p:grpSpPr>
        <p:pic>
          <p:nvPicPr>
            <p:cNvPr id="4050" name="Google Shape;4050;p601"/>
            <p:cNvPicPr preferRelativeResize="0"/>
            <p:nvPr/>
          </p:nvPicPr>
          <p:blipFill rotWithShape="1">
            <a:blip r:embed="rId4">
              <a:alphaModFix/>
            </a:blip>
            <a:srcRect b="0" l="0" r="0" t="0"/>
            <a:stretch/>
          </p:blipFill>
          <p:spPr>
            <a:xfrm>
              <a:off x="10332719" y="4706111"/>
              <a:ext cx="1856231" cy="2151887"/>
            </a:xfrm>
            <a:prstGeom prst="rect">
              <a:avLst/>
            </a:prstGeom>
            <a:noFill/>
            <a:ln>
              <a:noFill/>
            </a:ln>
          </p:spPr>
        </p:pic>
        <p:pic>
          <p:nvPicPr>
            <p:cNvPr id="4051" name="Google Shape;4051;p601"/>
            <p:cNvPicPr preferRelativeResize="0"/>
            <p:nvPr/>
          </p:nvPicPr>
          <p:blipFill rotWithShape="1">
            <a:blip r:embed="rId5">
              <a:alphaModFix/>
            </a:blip>
            <a:srcRect b="0" l="0" r="0" t="0"/>
            <a:stretch/>
          </p:blipFill>
          <p:spPr>
            <a:xfrm>
              <a:off x="10500359" y="4718303"/>
              <a:ext cx="1691640" cy="2139695"/>
            </a:xfrm>
            <a:prstGeom prst="rect">
              <a:avLst/>
            </a:prstGeom>
            <a:noFill/>
            <a:ln>
              <a:noFill/>
            </a:ln>
          </p:spPr>
        </p:pic>
      </p:grpSp>
      <p:graphicFrame>
        <p:nvGraphicFramePr>
          <p:cNvPr id="4052" name="Google Shape;4052;p601"/>
          <p:cNvGraphicFramePr/>
          <p:nvPr/>
        </p:nvGraphicFramePr>
        <p:xfrm>
          <a:off x="3929063" y="1760429"/>
          <a:ext cx="3000000" cy="3000000"/>
        </p:xfrm>
        <a:graphic>
          <a:graphicData uri="http://schemas.openxmlformats.org/drawingml/2006/table">
            <a:tbl>
              <a:tblPr bandRow="1" firstRow="1">
                <a:noFill/>
                <a:tableStyleId>{79892550-B652-4DDA-A3BB-4FE20BAE2DB8}</a:tableStyleId>
              </a:tblPr>
              <a:tblGrid>
                <a:gridCol w="1056800"/>
                <a:gridCol w="1084875"/>
                <a:gridCol w="1016775"/>
                <a:gridCol w="1192525"/>
              </a:tblGrid>
              <a:tr h="429075">
                <a:tc>
                  <a:txBody>
                    <a:bodyPr/>
                    <a:lstStyle/>
                    <a:p>
                      <a:pPr indent="0" lvl="0" marL="63500" marR="3810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Sensing  Technology</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63500" marR="495300" rtl="0" algn="l">
                        <a:lnSpc>
                          <a:spcPct val="1071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Detection  Principle</a:t>
                      </a:r>
                      <a:endParaRPr sz="1100" u="none" cap="none" strike="noStrike">
                        <a:latin typeface="Calibri"/>
                        <a:ea typeface="Calibri"/>
                        <a:cs typeface="Calibri"/>
                        <a:sym typeface="Calibri"/>
                      </a:endParaRPr>
                    </a:p>
                  </a:txBody>
                  <a:tcPr marT="30950"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Frequency Range</a:t>
                      </a:r>
                      <a:endParaRPr sz="1100" u="none" cap="none" strike="noStrike">
                        <a:latin typeface="Calibri"/>
                        <a:ea typeface="Calibri"/>
                        <a:cs typeface="Calibri"/>
                        <a:sym typeface="Calibri"/>
                      </a:endParaRPr>
                    </a:p>
                  </a:txBody>
                  <a:tcPr marT="1925" marB="0" marR="0" marL="0">
                    <a:solidFill>
                      <a:srgbClr val="155F8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1100"/>
                        <a:buFont typeface="Arial"/>
                        <a:buNone/>
                      </a:pPr>
                      <a:r>
                        <a:rPr lang="zh-CN" sz="1100" u="none" cap="none" strike="noStrike">
                          <a:solidFill>
                            <a:srgbClr val="FFFFFF"/>
                          </a:solidFill>
                          <a:latin typeface="Calibri"/>
                          <a:ea typeface="Calibri"/>
                          <a:cs typeface="Calibri"/>
                          <a:sym typeface="Calibri"/>
                        </a:rPr>
                        <a:t>Applications</a:t>
                      </a:r>
                      <a:endParaRPr sz="1100" u="none" cap="none" strike="noStrike">
                        <a:latin typeface="Calibri"/>
                        <a:ea typeface="Calibri"/>
                        <a:cs typeface="Calibri"/>
                        <a:sym typeface="Calibri"/>
                      </a:endParaRPr>
                    </a:p>
                  </a:txBody>
                  <a:tcPr marT="1925" marB="0" marR="0" marL="0">
                    <a:solidFill>
                      <a:srgbClr val="155F82"/>
                    </a:solidFill>
                  </a:tcPr>
                </a:tc>
              </a:tr>
              <a:tr h="5313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3048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Laser Distance  Sensor</a:t>
                      </a:r>
                      <a:endParaRPr sz="900" u="none" cap="none" strike="noStrike">
                        <a:latin typeface="Calibri"/>
                        <a:ea typeface="Calibri"/>
                        <a:cs typeface="Calibri"/>
                        <a:sym typeface="Calibri"/>
                      </a:endParaRPr>
                    </a:p>
                  </a:txBody>
                  <a:tcPr marT="335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laser light</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Optical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508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Precision distance  measurement, robotics</a:t>
                      </a:r>
                      <a:endParaRPr sz="900" u="none" cap="none" strike="noStrike">
                        <a:latin typeface="Calibri"/>
                        <a:ea typeface="Calibri"/>
                        <a:cs typeface="Calibri"/>
                        <a:sym typeface="Calibri"/>
                      </a:endParaRPr>
                    </a:p>
                  </a:txBody>
                  <a:tcPr marT="3350" marB="0" marR="0" marL="0">
                    <a:lnL cap="flat" cmpd="sng" w="9525">
                      <a:solidFill>
                        <a:srgbClr val="404040"/>
                      </a:solidFill>
                      <a:prstDash val="solid"/>
                      <a:round/>
                      <a:headEnd len="sm" w="sm" type="none"/>
                      <a:tailEnd len="sm" w="sm" type="none"/>
                    </a:lnL>
                    <a:solidFill>
                      <a:srgbClr val="FAFAFA"/>
                    </a:solidFill>
                  </a:tcPr>
                </a:tc>
              </a:tr>
              <a:tr h="5507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406400" rtl="0" algn="l">
                        <a:lnSpc>
                          <a:spcPct val="1067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Ultrasonic  Rangefinder</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152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Measures distance  using sound waves</a:t>
                      </a:r>
                      <a:endParaRPr sz="9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40 kHz to 200 kHz</a:t>
                      </a:r>
                      <a:endParaRPr sz="9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79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Proximity sensing,  object detection</a:t>
                      </a:r>
                      <a:endParaRPr sz="900" u="none" cap="none" strike="noStrike">
                        <a:latin typeface="Calibri"/>
                        <a:ea typeface="Calibri"/>
                        <a:cs typeface="Calibri"/>
                        <a:sym typeface="Calibri"/>
                      </a:endParaRPr>
                    </a:p>
                  </a:txBody>
                  <a:tcPr marT="3800" marB="0" marR="0" marL="0"/>
                </a:tc>
              </a:tr>
              <a:tr h="3959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mmWave Radar</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millimeter-wave</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frequencies</a:t>
                      </a:r>
                      <a:endParaRPr sz="900" u="none" cap="none" strike="noStrike">
                        <a:latin typeface="Calibri"/>
                        <a:ea typeface="Calibri"/>
                        <a:cs typeface="Calibri"/>
                        <a:sym typeface="Calibri"/>
                      </a:endParaRPr>
                    </a:p>
                  </a:txBody>
                  <a:tcPr marT="3857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Above 30 GHz</a:t>
                      </a:r>
                      <a:endParaRPr sz="900" u="none" cap="none" strike="noStrike">
                        <a:latin typeface="Calibri"/>
                        <a:ea typeface="Calibri"/>
                        <a:cs typeface="Calibri"/>
                        <a:sym typeface="Calibri"/>
                      </a:endParaRPr>
                    </a:p>
                  </a:txBody>
                  <a:tcPr marT="4775" marB="0" marR="0" marL="0"/>
                </a:tc>
                <a:tc>
                  <a:txBody>
                    <a:bodyPr/>
                    <a:lstStyle/>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Automotive radar,</a:t>
                      </a:r>
                      <a:endParaRPr sz="900" u="none" cap="none" strike="noStrike">
                        <a:latin typeface="Calibri"/>
                        <a:ea typeface="Calibri"/>
                        <a:cs typeface="Calibri"/>
                        <a:sym typeface="Calibri"/>
                      </a:endParaRPr>
                    </a:p>
                    <a:p>
                      <a:pPr indent="0" lvl="0" marL="63500" marR="0" rtl="0" algn="l">
                        <a:lnSpc>
                          <a:spcPct val="100000"/>
                        </a:lnSpc>
                        <a:spcBef>
                          <a:spcPts val="100"/>
                        </a:spcBef>
                        <a:spcAft>
                          <a:spcPts val="0"/>
                        </a:spcAft>
                        <a:buClr>
                          <a:srgbClr val="000000"/>
                        </a:buClr>
                        <a:buSzPts val="900"/>
                        <a:buFont typeface="Arial"/>
                        <a:buNone/>
                      </a:pPr>
                      <a:r>
                        <a:rPr lang="zh-CN" sz="900" u="none" cap="none" strike="noStrike">
                          <a:latin typeface="Calibri"/>
                          <a:ea typeface="Calibri"/>
                          <a:cs typeface="Calibri"/>
                          <a:sym typeface="Calibri"/>
                        </a:rPr>
                        <a:t>industrial sensing</a:t>
                      </a:r>
                      <a:endParaRPr sz="900" u="none" cap="none" strike="noStrike">
                        <a:latin typeface="Calibri"/>
                        <a:ea typeface="Calibri"/>
                        <a:cs typeface="Calibri"/>
                        <a:sym typeface="Calibri"/>
                      </a:endParaRPr>
                    </a:p>
                  </a:txBody>
                  <a:tcPr marT="38575" marB="0" marR="0" marL="0"/>
                </a:tc>
              </a:tr>
              <a:tr h="3759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b="1" lang="zh-CN" sz="900" u="none" cap="none" strike="noStrike">
                          <a:latin typeface="Calibri"/>
                          <a:ea typeface="Calibri"/>
                          <a:cs typeface="Calibri"/>
                          <a:sym typeface="Calibri"/>
                        </a:rPr>
                        <a:t>Microwave Radar</a:t>
                      </a:r>
                      <a:endParaRPr sz="900" u="none" cap="none" strike="noStrike">
                        <a:latin typeface="Calibri"/>
                        <a:ea typeface="Calibri"/>
                        <a:cs typeface="Calibri"/>
                        <a:sym typeface="Calibri"/>
                      </a:endParaRPr>
                    </a:p>
                  </a:txBody>
                  <a:tcPr marT="4775" marB="0" marR="0" marL="0"/>
                </a:tc>
                <a:tc>
                  <a:txBody>
                    <a:bodyPr/>
                    <a:lstStyle/>
                    <a:p>
                      <a:pPr indent="0" lvl="0" marL="63500" marR="2667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Uses microwave  frequencies</a:t>
                      </a:r>
                      <a:endParaRPr sz="900" u="none" cap="none" strike="noStrike">
                        <a:latin typeface="Calibri"/>
                        <a:ea typeface="Calibri"/>
                        <a:cs typeface="Calibri"/>
                        <a:sym typeface="Calibri"/>
                      </a:endParaRPr>
                    </a:p>
                  </a:txBody>
                  <a:tcPr marT="29525" marB="0" marR="0" marL="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0" rtl="0" algn="l">
                        <a:lnSpc>
                          <a:spcPct val="1000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Below 30 GHz</a:t>
                      </a:r>
                      <a:endParaRPr sz="900" u="none" cap="none" strike="noStrike">
                        <a:latin typeface="Calibri"/>
                        <a:ea typeface="Calibri"/>
                        <a:cs typeface="Calibri"/>
                        <a:sym typeface="Calibri"/>
                      </a:endParaRPr>
                    </a:p>
                  </a:txBody>
                  <a:tcPr marT="4775" marB="0" marR="0" marL="0"/>
                </a:tc>
                <a:tc>
                  <a:txBody>
                    <a:bodyPr/>
                    <a:lstStyle/>
                    <a:p>
                      <a:pPr indent="0" lvl="0" marL="63500" marR="254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Security systems, traffic  monitoring</a:t>
                      </a:r>
                      <a:endParaRPr sz="900" u="none" cap="none" strike="noStrike">
                        <a:latin typeface="Calibri"/>
                        <a:ea typeface="Calibri"/>
                        <a:cs typeface="Calibri"/>
                        <a:sym typeface="Calibri"/>
                      </a:endParaRPr>
                    </a:p>
                  </a:txBody>
                  <a:tcPr marT="29525" marB="0" marR="0" marL="0"/>
                </a:tc>
              </a:tr>
              <a:tr h="531225">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b="1" lang="zh-CN" sz="900" u="none" cap="none" strike="noStrike">
                          <a:latin typeface="Calibri"/>
                          <a:ea typeface="Calibri"/>
                          <a:cs typeface="Calibri"/>
                          <a:sym typeface="Calibri"/>
                        </a:rPr>
                        <a:t>PIR Sensor</a:t>
                      </a:r>
                      <a:endParaRPr sz="900" u="none" cap="none" strike="noStrike">
                        <a:latin typeface="Calibri"/>
                        <a:ea typeface="Calibri"/>
                        <a:cs typeface="Calibri"/>
                        <a:sym typeface="Calibri"/>
                      </a:endParaRPr>
                    </a:p>
                  </a:txBody>
                  <a:tcPr marT="0" marB="0" marR="0" marL="0">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63500" marR="215900" rtl="0" algn="l">
                        <a:lnSpc>
                          <a:spcPct val="1067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Detects infrared  radiation emitted</a:t>
                      </a:r>
                      <a:endParaRPr sz="900" u="none" cap="none" strike="noStrike">
                        <a:latin typeface="Calibri"/>
                        <a:ea typeface="Calibri"/>
                        <a:cs typeface="Calibri"/>
                        <a:sym typeface="Calibri"/>
                      </a:endParaRPr>
                    </a:p>
                  </a:txBody>
                  <a:tcPr marT="430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63500" marR="0" rtl="0" algn="l">
                        <a:lnSpc>
                          <a:spcPct val="100000"/>
                        </a:lnSpc>
                        <a:spcBef>
                          <a:spcPts val="600"/>
                        </a:spcBef>
                        <a:spcAft>
                          <a:spcPts val="0"/>
                        </a:spcAft>
                        <a:buClr>
                          <a:srgbClr val="000000"/>
                        </a:buClr>
                        <a:buSzPts val="900"/>
                        <a:buFont typeface="Arial"/>
                        <a:buNone/>
                      </a:pPr>
                      <a:r>
                        <a:rPr lang="zh-CN" sz="900" u="none" cap="none" strike="noStrike">
                          <a:latin typeface="Calibri"/>
                          <a:ea typeface="Calibri"/>
                          <a:cs typeface="Calibri"/>
                          <a:sym typeface="Calibri"/>
                        </a:rPr>
                        <a:t>Infrared spectrum</a:t>
                      </a:r>
                      <a:endParaRPr sz="900" u="none" cap="none" strike="noStrike">
                        <a:latin typeface="Calibri"/>
                        <a:ea typeface="Calibri"/>
                        <a:cs typeface="Calibri"/>
                        <a:sym typeface="Calibri"/>
                      </a:endParaRPr>
                    </a:p>
                  </a:txBody>
                  <a:tcPr marT="0" marB="0" marR="0" marL="0">
                    <a:lnL cap="flat" cmpd="sng" w="9525">
                      <a:solidFill>
                        <a:srgbClr val="404040"/>
                      </a:solidFill>
                      <a:prstDash val="solid"/>
                      <a:round/>
                      <a:headEnd len="sm" w="sm" type="none"/>
                      <a:tailEnd len="sm" w="sm" type="none"/>
                    </a:lnL>
                    <a:lnR cap="flat" cmpd="sng" w="9525">
                      <a:solidFill>
                        <a:srgbClr val="404040"/>
                      </a:solidFill>
                      <a:prstDash val="solid"/>
                      <a:round/>
                      <a:headEnd len="sm" w="sm" type="none"/>
                      <a:tailEnd len="sm" w="sm" type="none"/>
                    </a:lnR>
                    <a:solidFill>
                      <a:srgbClr val="FAFAFA"/>
                    </a:solidFill>
                  </a:tcPr>
                </a:tc>
                <a:tc>
                  <a:txBody>
                    <a:bodyPr/>
                    <a:lstStyle/>
                    <a:p>
                      <a:pPr indent="0" lvl="0" marL="63500" marR="317500" rtl="0" algn="l">
                        <a:lnSpc>
                          <a:spcPct val="107600"/>
                        </a:lnSpc>
                        <a:spcBef>
                          <a:spcPts val="0"/>
                        </a:spcBef>
                        <a:spcAft>
                          <a:spcPts val="0"/>
                        </a:spcAft>
                        <a:buClr>
                          <a:srgbClr val="000000"/>
                        </a:buClr>
                        <a:buSzPts val="900"/>
                        <a:buFont typeface="Arial"/>
                        <a:buNone/>
                      </a:pPr>
                      <a:r>
                        <a:rPr lang="zh-CN" sz="900" u="none" cap="none" strike="noStrike">
                          <a:latin typeface="Calibri"/>
                          <a:ea typeface="Calibri"/>
                          <a:cs typeface="Calibri"/>
                          <a:sym typeface="Calibri"/>
                        </a:rPr>
                        <a:t>Motion-activated  lighting, security  systems</a:t>
                      </a:r>
                      <a:endParaRPr sz="900" u="none" cap="none" strike="noStrike">
                        <a:latin typeface="Calibri"/>
                        <a:ea typeface="Calibri"/>
                        <a:cs typeface="Calibri"/>
                        <a:sym typeface="Calibri"/>
                      </a:endParaRPr>
                    </a:p>
                  </a:txBody>
                  <a:tcPr marT="36675" marB="0" marR="0" marL="0">
                    <a:lnL cap="flat" cmpd="sng" w="9525">
                      <a:solidFill>
                        <a:srgbClr val="404040"/>
                      </a:solidFill>
                      <a:prstDash val="solid"/>
                      <a:round/>
                      <a:headEnd len="sm" w="sm" type="none"/>
                      <a:tailEnd len="sm" w="sm" type="none"/>
                    </a:lnL>
                    <a:solidFill>
                      <a:srgbClr val="FAFAFA"/>
                    </a:solidFill>
                  </a:tcPr>
                </a:tc>
              </a:tr>
            </a:tbl>
          </a:graphicData>
        </a:graphic>
      </p:graphicFrame>
      <p:grpSp>
        <p:nvGrpSpPr>
          <p:cNvPr id="4053" name="Google Shape;4053;p601"/>
          <p:cNvGrpSpPr/>
          <p:nvPr/>
        </p:nvGrpSpPr>
        <p:grpSpPr>
          <a:xfrm>
            <a:off x="3929063" y="2720768"/>
            <a:ext cx="4350544" cy="1323022"/>
            <a:chOff x="5238750" y="3627691"/>
            <a:chExt cx="5800725" cy="1764029"/>
          </a:xfrm>
        </p:grpSpPr>
        <p:sp>
          <p:nvSpPr>
            <p:cNvPr id="4054" name="Google Shape;4054;p601"/>
            <p:cNvSpPr/>
            <p:nvPr/>
          </p:nvSpPr>
          <p:spPr>
            <a:xfrm>
              <a:off x="5238750" y="3627691"/>
              <a:ext cx="5800725" cy="1764029"/>
            </a:xfrm>
            <a:custGeom>
              <a:rect b="b" l="l" r="r" t="t"/>
              <a:pathLst>
                <a:path extrusionOk="0" h="1764029" w="5800725">
                  <a:moveTo>
                    <a:pt x="4210939" y="1235989"/>
                  </a:moveTo>
                  <a:lnTo>
                    <a:pt x="2855595" y="1235989"/>
                  </a:lnTo>
                  <a:lnTo>
                    <a:pt x="1409065" y="1235989"/>
                  </a:lnTo>
                  <a:lnTo>
                    <a:pt x="0" y="1235989"/>
                  </a:lnTo>
                  <a:lnTo>
                    <a:pt x="0" y="1763585"/>
                  </a:lnTo>
                  <a:lnTo>
                    <a:pt x="1409065" y="1763585"/>
                  </a:lnTo>
                  <a:lnTo>
                    <a:pt x="2855595" y="1763585"/>
                  </a:lnTo>
                  <a:lnTo>
                    <a:pt x="4210939" y="1763585"/>
                  </a:lnTo>
                  <a:lnTo>
                    <a:pt x="4210939" y="1235989"/>
                  </a:lnTo>
                  <a:close/>
                </a:path>
                <a:path extrusionOk="0" h="1764029" w="5800725">
                  <a:moveTo>
                    <a:pt x="4210939" y="0"/>
                  </a:moveTo>
                  <a:lnTo>
                    <a:pt x="2855595" y="0"/>
                  </a:lnTo>
                  <a:lnTo>
                    <a:pt x="1409065" y="0"/>
                  </a:lnTo>
                  <a:lnTo>
                    <a:pt x="0" y="0"/>
                  </a:lnTo>
                  <a:lnTo>
                    <a:pt x="0" y="708342"/>
                  </a:lnTo>
                  <a:lnTo>
                    <a:pt x="1409065" y="708342"/>
                  </a:lnTo>
                  <a:lnTo>
                    <a:pt x="2855595" y="708342"/>
                  </a:lnTo>
                  <a:lnTo>
                    <a:pt x="4210939" y="708342"/>
                  </a:lnTo>
                  <a:lnTo>
                    <a:pt x="4210939" y="0"/>
                  </a:lnTo>
                  <a:close/>
                </a:path>
                <a:path extrusionOk="0" h="1764029" w="5800725">
                  <a:moveTo>
                    <a:pt x="5800598" y="1235989"/>
                  </a:moveTo>
                  <a:lnTo>
                    <a:pt x="4211066" y="1235989"/>
                  </a:lnTo>
                  <a:lnTo>
                    <a:pt x="4211066" y="1763585"/>
                  </a:lnTo>
                  <a:lnTo>
                    <a:pt x="5800598" y="1763585"/>
                  </a:lnTo>
                  <a:lnTo>
                    <a:pt x="5800598" y="1235989"/>
                  </a:lnTo>
                  <a:close/>
                </a:path>
                <a:path extrusionOk="0" h="1764029" w="5800725">
                  <a:moveTo>
                    <a:pt x="5800598" y="0"/>
                  </a:moveTo>
                  <a:lnTo>
                    <a:pt x="4211066" y="0"/>
                  </a:lnTo>
                  <a:lnTo>
                    <a:pt x="4211066" y="708342"/>
                  </a:lnTo>
                  <a:lnTo>
                    <a:pt x="5800598" y="708342"/>
                  </a:lnTo>
                  <a:lnTo>
                    <a:pt x="5800598"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601"/>
            <p:cNvSpPr/>
            <p:nvPr/>
          </p:nvSpPr>
          <p:spPr>
            <a:xfrm>
              <a:off x="6647814" y="4336033"/>
              <a:ext cx="2802254" cy="527685"/>
            </a:xfrm>
            <a:custGeom>
              <a:rect b="b" l="l" r="r" t="t"/>
              <a:pathLst>
                <a:path extrusionOk="0" h="527685" w="2802254">
                  <a:moveTo>
                    <a:pt x="0" y="0"/>
                  </a:moveTo>
                  <a:lnTo>
                    <a:pt x="0" y="527558"/>
                  </a:lnTo>
                </a:path>
                <a:path extrusionOk="0" h="527685" w="2802254">
                  <a:moveTo>
                    <a:pt x="1446529" y="267970"/>
                  </a:moveTo>
                  <a:lnTo>
                    <a:pt x="1446529" y="527558"/>
                  </a:lnTo>
                </a:path>
                <a:path extrusionOk="0" h="527685" w="2802254">
                  <a:moveTo>
                    <a:pt x="1446529" y="0"/>
                  </a:moveTo>
                  <a:lnTo>
                    <a:pt x="1446529" y="82042"/>
                  </a:lnTo>
                </a:path>
                <a:path extrusionOk="0" h="527685" w="2802254">
                  <a:moveTo>
                    <a:pt x="2802001" y="0"/>
                  </a:moveTo>
                  <a:lnTo>
                    <a:pt x="2802001" y="527558"/>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601"/>
            <p:cNvSpPr/>
            <p:nvPr/>
          </p:nvSpPr>
          <p:spPr>
            <a:xfrm>
              <a:off x="5320538" y="4418075"/>
              <a:ext cx="5363209" cy="381635"/>
            </a:xfrm>
            <a:custGeom>
              <a:rect b="b" l="l" r="r" t="t"/>
              <a:pathLst>
                <a:path extrusionOk="0" h="381635" w="5363209">
                  <a:moveTo>
                    <a:pt x="633971" y="195719"/>
                  </a:moveTo>
                  <a:lnTo>
                    <a:pt x="603504" y="195719"/>
                  </a:lnTo>
                  <a:lnTo>
                    <a:pt x="0" y="195719"/>
                  </a:lnTo>
                  <a:lnTo>
                    <a:pt x="0" y="381635"/>
                  </a:lnTo>
                  <a:lnTo>
                    <a:pt x="603504" y="381635"/>
                  </a:lnTo>
                  <a:lnTo>
                    <a:pt x="633971" y="381635"/>
                  </a:lnTo>
                  <a:lnTo>
                    <a:pt x="633971" y="195719"/>
                  </a:lnTo>
                  <a:close/>
                </a:path>
                <a:path extrusionOk="0" h="381635" w="5363209">
                  <a:moveTo>
                    <a:pt x="1008888" y="195719"/>
                  </a:moveTo>
                  <a:lnTo>
                    <a:pt x="633984" y="195719"/>
                  </a:lnTo>
                  <a:lnTo>
                    <a:pt x="633984" y="381635"/>
                  </a:lnTo>
                  <a:lnTo>
                    <a:pt x="1008888" y="381635"/>
                  </a:lnTo>
                  <a:lnTo>
                    <a:pt x="1008888" y="195719"/>
                  </a:lnTo>
                  <a:close/>
                </a:path>
                <a:path extrusionOk="0" h="381635" w="5363209">
                  <a:moveTo>
                    <a:pt x="2128266" y="195072"/>
                  </a:moveTo>
                  <a:lnTo>
                    <a:pt x="1408938" y="195072"/>
                  </a:lnTo>
                  <a:lnTo>
                    <a:pt x="1408938" y="381000"/>
                  </a:lnTo>
                  <a:lnTo>
                    <a:pt x="2128266" y="381000"/>
                  </a:lnTo>
                  <a:lnTo>
                    <a:pt x="2128266" y="195072"/>
                  </a:lnTo>
                  <a:close/>
                </a:path>
                <a:path extrusionOk="0" h="381635" w="5363209">
                  <a:moveTo>
                    <a:pt x="2777490" y="0"/>
                  </a:moveTo>
                  <a:lnTo>
                    <a:pt x="2414778" y="0"/>
                  </a:lnTo>
                  <a:lnTo>
                    <a:pt x="2369058" y="0"/>
                  </a:lnTo>
                  <a:lnTo>
                    <a:pt x="1408938" y="0"/>
                  </a:lnTo>
                  <a:lnTo>
                    <a:pt x="1408938" y="185928"/>
                  </a:lnTo>
                  <a:lnTo>
                    <a:pt x="2369058" y="185928"/>
                  </a:lnTo>
                  <a:lnTo>
                    <a:pt x="2414778" y="185928"/>
                  </a:lnTo>
                  <a:lnTo>
                    <a:pt x="2777490" y="185928"/>
                  </a:lnTo>
                  <a:lnTo>
                    <a:pt x="2777490" y="0"/>
                  </a:lnTo>
                  <a:close/>
                </a:path>
                <a:path extrusionOk="0" h="381635" w="5363209">
                  <a:moveTo>
                    <a:pt x="3724148" y="195719"/>
                  </a:moveTo>
                  <a:lnTo>
                    <a:pt x="2855468" y="195719"/>
                  </a:lnTo>
                  <a:lnTo>
                    <a:pt x="2855468" y="381635"/>
                  </a:lnTo>
                  <a:lnTo>
                    <a:pt x="3724148" y="381635"/>
                  </a:lnTo>
                  <a:lnTo>
                    <a:pt x="3724148" y="195719"/>
                  </a:lnTo>
                  <a:close/>
                </a:path>
                <a:path extrusionOk="0" h="381635" w="5363209">
                  <a:moveTo>
                    <a:pt x="5286883" y="195072"/>
                  </a:moveTo>
                  <a:lnTo>
                    <a:pt x="4210939" y="195072"/>
                  </a:lnTo>
                  <a:lnTo>
                    <a:pt x="4210939" y="381000"/>
                  </a:lnTo>
                  <a:lnTo>
                    <a:pt x="5286883" y="381000"/>
                  </a:lnTo>
                  <a:lnTo>
                    <a:pt x="5286883" y="195072"/>
                  </a:lnTo>
                  <a:close/>
                </a:path>
                <a:path extrusionOk="0" h="381635" w="5363209">
                  <a:moveTo>
                    <a:pt x="5363083" y="0"/>
                  </a:moveTo>
                  <a:lnTo>
                    <a:pt x="4210939" y="0"/>
                  </a:lnTo>
                  <a:lnTo>
                    <a:pt x="4210939" y="185928"/>
                  </a:lnTo>
                  <a:lnTo>
                    <a:pt x="5363083" y="185928"/>
                  </a:lnTo>
                  <a:lnTo>
                    <a:pt x="5363083" y="0"/>
                  </a:lnTo>
                  <a:close/>
                </a:path>
              </a:pathLst>
            </a:custGeom>
            <a:solidFill>
              <a:srgbClr val="00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0" name="Shape 4060"/>
        <p:cNvGrpSpPr/>
        <p:nvPr/>
      </p:nvGrpSpPr>
      <p:grpSpPr>
        <a:xfrm>
          <a:off x="0" y="0"/>
          <a:ext cx="0" cy="0"/>
          <a:chOff x="0" y="0"/>
          <a:chExt cx="0" cy="0"/>
        </a:xfrm>
      </p:grpSpPr>
      <p:sp>
        <p:nvSpPr>
          <p:cNvPr id="4061" name="Google Shape;4061;p602"/>
          <p:cNvSpPr txBox="1"/>
          <p:nvPr>
            <p:ph type="title"/>
          </p:nvPr>
        </p:nvSpPr>
        <p:spPr>
          <a:xfrm>
            <a:off x="911961" y="645413"/>
            <a:ext cx="44097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1100"/>
              <a:buNone/>
            </a:pPr>
            <a:r>
              <a:rPr lang="zh-CN" sz="3300"/>
              <a:t>Implementation overview</a:t>
            </a:r>
            <a:endParaRPr sz="3300"/>
          </a:p>
        </p:txBody>
      </p:sp>
      <p:sp>
        <p:nvSpPr>
          <p:cNvPr id="4062" name="Google Shape;4062;p602"/>
          <p:cNvSpPr txBox="1"/>
          <p:nvPr/>
        </p:nvSpPr>
        <p:spPr>
          <a:xfrm>
            <a:off x="911961" y="1641157"/>
            <a:ext cx="4614000" cy="3110700"/>
          </a:xfrm>
          <a:prstGeom prst="rect">
            <a:avLst/>
          </a:prstGeom>
          <a:noFill/>
          <a:ln>
            <a:noFill/>
          </a:ln>
        </p:spPr>
        <p:txBody>
          <a:bodyPr anchorCtr="0" anchor="t" bIns="0" lIns="0" spcFirstLastPara="1" rIns="0" wrap="square" tIns="30950">
            <a:spAutoFit/>
          </a:bodyPr>
          <a:lstStyle/>
          <a:p>
            <a:pPr indent="0" lvl="0" marL="12700" marR="292100" rtl="0" algn="l">
              <a:lnSpc>
                <a:spcPct val="108125"/>
              </a:lnSpc>
              <a:spcBef>
                <a:spcPts val="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Microcontroller Selection: </a:t>
            </a:r>
            <a:r>
              <a:rPr b="0" i="0" lang="zh-CN" sz="1200" u="none" cap="none" strike="noStrike">
                <a:solidFill>
                  <a:srgbClr val="000000"/>
                </a:solidFill>
                <a:latin typeface="Calibri"/>
                <a:ea typeface="Calibri"/>
                <a:cs typeface="Calibri"/>
                <a:sym typeface="Calibri"/>
              </a:rPr>
              <a:t>Microcontroller </a:t>
            </a:r>
            <a:r>
              <a:rPr b="1" i="0" lang="zh-CN" sz="1200" u="none" cap="none" strike="noStrike">
                <a:solidFill>
                  <a:srgbClr val="649540"/>
                </a:solidFill>
                <a:latin typeface="Verdana"/>
                <a:ea typeface="Verdana"/>
                <a:cs typeface="Verdana"/>
                <a:sym typeface="Verdana"/>
              </a:rPr>
              <a:t>Raspberry Pi Pico </a:t>
            </a:r>
            <a:r>
              <a:rPr b="0" i="0" lang="zh-CN" sz="1200" u="none" cap="none" strike="noStrike">
                <a:solidFill>
                  <a:srgbClr val="000000"/>
                </a:solidFill>
                <a:latin typeface="Calibri"/>
                <a:ea typeface="Calibri"/>
                <a:cs typeface="Calibri"/>
                <a:sym typeface="Calibri"/>
              </a:rPr>
              <a:t>after  considering Processing power, compatibility, and support for  communication protocols that aligns with the sensor's requirements.“</a:t>
            </a:r>
            <a:endParaRPr b="0" i="0" sz="1200" u="none" cap="none" strike="noStrike">
              <a:solidFill>
                <a:srgbClr val="000000"/>
              </a:solidFill>
              <a:latin typeface="Calibri"/>
              <a:ea typeface="Calibri"/>
              <a:cs typeface="Calibri"/>
              <a:sym typeface="Calibri"/>
            </a:endParaRPr>
          </a:p>
          <a:p>
            <a:pPr indent="0" lvl="0" marL="12700" marR="0" rtl="0" algn="l">
              <a:lnSpc>
                <a:spcPct val="90000"/>
              </a:lnSpc>
              <a:spcBef>
                <a:spcPts val="7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Development Boards: </a:t>
            </a:r>
            <a:r>
              <a:rPr b="0" i="0" lang="zh-CN" sz="1200" u="none" cap="none" strike="noStrike">
                <a:solidFill>
                  <a:srgbClr val="3461C9"/>
                </a:solidFill>
                <a:latin typeface="Times New Roman"/>
                <a:ea typeface="Times New Roman"/>
                <a:cs typeface="Times New Roman"/>
                <a:sym typeface="Times New Roman"/>
              </a:rPr>
              <a:t>We carefully integrated development boards  </a:t>
            </a:r>
            <a:r>
              <a:rPr b="1" i="0" lang="zh-CN" sz="1200" u="none" cap="none" strike="noStrike">
                <a:solidFill>
                  <a:srgbClr val="000000"/>
                </a:solidFill>
                <a:latin typeface="Calibri"/>
                <a:ea typeface="Calibri"/>
                <a:cs typeface="Calibri"/>
                <a:sym typeface="Calibri"/>
              </a:rPr>
              <a:t>Raspberry Pi 4 </a:t>
            </a:r>
            <a:r>
              <a:rPr b="0" i="0" lang="zh-CN" sz="1200" u="none" cap="none" strike="noStrike">
                <a:solidFill>
                  <a:srgbClr val="000000"/>
                </a:solidFill>
                <a:latin typeface="Calibri"/>
                <a:ea typeface="Calibri"/>
                <a:cs typeface="Calibri"/>
                <a:sym typeface="Calibri"/>
              </a:rPr>
              <a:t>to facilitate seamless interaction between the mmWave  radar sensor and the chosen microcontroller. Considering its compatibility,  ease of programming, and scalability.</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000000"/>
                </a:solidFill>
                <a:latin typeface="Calibri"/>
                <a:ea typeface="Calibri"/>
                <a:cs typeface="Calibri"/>
                <a:sym typeface="Calibri"/>
              </a:rPr>
              <a:t>Coding Oversight: </a:t>
            </a:r>
            <a:r>
              <a:rPr b="0" i="0" lang="zh-CN" sz="1200" u="none" cap="none" strike="noStrike">
                <a:solidFill>
                  <a:srgbClr val="C512B7"/>
                </a:solidFill>
                <a:latin typeface="Verdana"/>
                <a:ea typeface="Verdana"/>
                <a:cs typeface="Verdana"/>
                <a:sym typeface="Verdana"/>
              </a:rPr>
              <a:t>My team overseed the coding process, ensuring that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D6538B"/>
                </a:solidFill>
                <a:latin typeface="Courier New"/>
                <a:ea typeface="Courier New"/>
                <a:cs typeface="Courier New"/>
                <a:sym typeface="Courier New"/>
              </a:rPr>
              <a:t>the implemented algorithms aligned with our project objectives.</a:t>
            </a:r>
            <a:endParaRPr b="0" i="0" sz="1200" u="none" cap="none" strike="noStrike">
              <a:solidFill>
                <a:srgbClr val="000000"/>
              </a:solidFill>
              <a:latin typeface="Calibri"/>
              <a:ea typeface="Calibri"/>
              <a:cs typeface="Calibri"/>
              <a:sym typeface="Calibri"/>
            </a:endParaRPr>
          </a:p>
          <a:p>
            <a:pPr indent="0" lvl="0" marL="12700" marR="368300" rtl="0" algn="l">
              <a:lnSpc>
                <a:spcPct val="90000"/>
              </a:lnSpc>
              <a:spcBef>
                <a:spcPts val="700"/>
              </a:spcBef>
              <a:spcAft>
                <a:spcPts val="0"/>
              </a:spcAft>
              <a:buClr>
                <a:srgbClr val="000000"/>
              </a:buClr>
              <a:buSzPts val="1200"/>
              <a:buFont typeface="Arial"/>
              <a:buNone/>
            </a:pPr>
            <a:r>
              <a:rPr b="1" i="0" lang="zh-CN" sz="1200" u="none" cap="none" strike="noStrike">
                <a:solidFill>
                  <a:srgbClr val="AB0991"/>
                </a:solidFill>
                <a:latin typeface="Times New Roman"/>
                <a:ea typeface="Times New Roman"/>
                <a:cs typeface="Times New Roman"/>
                <a:sym typeface="Times New Roman"/>
              </a:rPr>
              <a:t>Functionality Assurance: </a:t>
            </a:r>
            <a:r>
              <a:rPr b="0" i="0" lang="zh-CN" sz="1200" u="none" cap="none" strike="noStrike">
                <a:solidFill>
                  <a:srgbClr val="000000"/>
                </a:solidFill>
                <a:latin typeface="Calibri"/>
                <a:ea typeface="Calibri"/>
                <a:cs typeface="Calibri"/>
                <a:sym typeface="Calibri"/>
              </a:rPr>
              <a:t>My responsibility extended to ensuring the  overall functionality of the system, from data acquisition to signal  processing, including rigorous testing, debugging, and iterative  refinement.</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600"/>
              </a:spcBef>
              <a:spcAft>
                <a:spcPts val="0"/>
              </a:spcAft>
              <a:buClr>
                <a:srgbClr val="000000"/>
              </a:buClr>
              <a:buSzPts val="1200"/>
              <a:buFont typeface="Arial"/>
              <a:buNone/>
            </a:pPr>
            <a:r>
              <a:rPr b="1" i="0" lang="zh-CN" sz="1200" u="none" cap="none" strike="noStrike">
                <a:solidFill>
                  <a:srgbClr val="53D5DB"/>
                </a:solidFill>
                <a:latin typeface="Times New Roman"/>
                <a:ea typeface="Times New Roman"/>
                <a:cs typeface="Times New Roman"/>
                <a:sym typeface="Times New Roman"/>
              </a:rPr>
              <a:t>Real-Time Operation: </a:t>
            </a:r>
            <a:r>
              <a:rPr b="0" i="0" lang="zh-CN" sz="1200" u="none" cap="none" strike="noStrike">
                <a:solidFill>
                  <a:srgbClr val="000000"/>
                </a:solidFill>
                <a:latin typeface="Calibri"/>
                <a:ea typeface="Calibri"/>
                <a:cs typeface="Calibri"/>
                <a:sym typeface="Calibri"/>
              </a:rPr>
              <a:t>Achieving real-time operation demanded Real-time</a:t>
            </a:r>
            <a:endParaRPr b="0" i="0" sz="1200" u="none" cap="none" strike="noStrike">
              <a:solidFill>
                <a:srgbClr val="000000"/>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200"/>
              <a:buFont typeface="Arial"/>
              <a:buNone/>
            </a:pPr>
            <a:r>
              <a:rPr b="0" i="0" lang="zh-CN" sz="1200" u="none" cap="none" strike="noStrike">
                <a:solidFill>
                  <a:srgbClr val="70FE62"/>
                </a:solidFill>
                <a:latin typeface="Times New Roman"/>
                <a:ea typeface="Times New Roman"/>
                <a:cs typeface="Times New Roman"/>
                <a:sym typeface="Times New Roman"/>
              </a:rPr>
              <a:t>clock synchronization, code optimization, and performance profiling.</a:t>
            </a:r>
            <a:endParaRPr b="0" i="0" sz="1200" u="none" cap="none" strike="noStrike">
              <a:solidFill>
                <a:srgbClr val="000000"/>
              </a:solidFill>
              <a:latin typeface="Calibri"/>
              <a:ea typeface="Calibri"/>
              <a:cs typeface="Calibri"/>
              <a:sym typeface="Calibri"/>
            </a:endParaRPr>
          </a:p>
        </p:txBody>
      </p:sp>
      <p:grpSp>
        <p:nvGrpSpPr>
          <p:cNvPr id="4063" name="Google Shape;4063;p602"/>
          <p:cNvGrpSpPr/>
          <p:nvPr/>
        </p:nvGrpSpPr>
        <p:grpSpPr>
          <a:xfrm>
            <a:off x="5936742" y="0"/>
            <a:ext cx="3207544" cy="5143500"/>
            <a:chOff x="7915656" y="0"/>
            <a:chExt cx="4276725" cy="6858000"/>
          </a:xfrm>
        </p:grpSpPr>
        <p:sp>
          <p:nvSpPr>
            <p:cNvPr id="4064" name="Google Shape;4064;p602"/>
            <p:cNvSpPr/>
            <p:nvPr/>
          </p:nvSpPr>
          <p:spPr>
            <a:xfrm>
              <a:off x="8570976" y="0"/>
              <a:ext cx="3621404" cy="6858000"/>
            </a:xfrm>
            <a:custGeom>
              <a:rect b="b" l="l" r="r" t="t"/>
              <a:pathLst>
                <a:path extrusionOk="0" h="6858000" w="3621404">
                  <a:moveTo>
                    <a:pt x="3621024" y="0"/>
                  </a:moveTo>
                  <a:lnTo>
                    <a:pt x="975232" y="1650"/>
                  </a:lnTo>
                  <a:lnTo>
                    <a:pt x="970851" y="16468"/>
                  </a:lnTo>
                  <a:lnTo>
                    <a:pt x="950658" y="56104"/>
                  </a:lnTo>
                  <a:lnTo>
                    <a:pt x="946276" y="70993"/>
                  </a:lnTo>
                  <a:lnTo>
                    <a:pt x="949499" y="79799"/>
                  </a:lnTo>
                  <a:lnTo>
                    <a:pt x="952531" y="90487"/>
                  </a:lnTo>
                  <a:lnTo>
                    <a:pt x="955135" y="103461"/>
                  </a:lnTo>
                  <a:lnTo>
                    <a:pt x="957072" y="119125"/>
                  </a:lnTo>
                  <a:lnTo>
                    <a:pt x="953684" y="133818"/>
                  </a:lnTo>
                  <a:lnTo>
                    <a:pt x="953023" y="141890"/>
                  </a:lnTo>
                  <a:lnTo>
                    <a:pt x="953053" y="149058"/>
                  </a:lnTo>
                  <a:lnTo>
                    <a:pt x="951738" y="161035"/>
                  </a:lnTo>
                  <a:lnTo>
                    <a:pt x="927226" y="195452"/>
                  </a:lnTo>
                  <a:lnTo>
                    <a:pt x="936751" y="242570"/>
                  </a:lnTo>
                  <a:lnTo>
                    <a:pt x="925702" y="276605"/>
                  </a:lnTo>
                  <a:lnTo>
                    <a:pt x="924202" y="290276"/>
                  </a:lnTo>
                  <a:lnTo>
                    <a:pt x="918273" y="302720"/>
                  </a:lnTo>
                  <a:lnTo>
                    <a:pt x="911772" y="315378"/>
                  </a:lnTo>
                  <a:lnTo>
                    <a:pt x="908557" y="329692"/>
                  </a:lnTo>
                  <a:lnTo>
                    <a:pt x="902444" y="375201"/>
                  </a:lnTo>
                  <a:lnTo>
                    <a:pt x="904414" y="392874"/>
                  </a:lnTo>
                  <a:lnTo>
                    <a:pt x="909218" y="404737"/>
                  </a:lnTo>
                  <a:lnTo>
                    <a:pt x="911605" y="432815"/>
                  </a:lnTo>
                  <a:lnTo>
                    <a:pt x="904529" y="472672"/>
                  </a:lnTo>
                  <a:lnTo>
                    <a:pt x="886428" y="506968"/>
                  </a:lnTo>
                  <a:lnTo>
                    <a:pt x="865421" y="548384"/>
                  </a:lnTo>
                  <a:lnTo>
                    <a:pt x="849629" y="609600"/>
                  </a:lnTo>
                  <a:lnTo>
                    <a:pt x="850866" y="642992"/>
                  </a:lnTo>
                  <a:lnTo>
                    <a:pt x="847786" y="697215"/>
                  </a:lnTo>
                  <a:lnTo>
                    <a:pt x="843238" y="757741"/>
                  </a:lnTo>
                  <a:lnTo>
                    <a:pt x="840067" y="810044"/>
                  </a:lnTo>
                  <a:lnTo>
                    <a:pt x="841121" y="839597"/>
                  </a:lnTo>
                  <a:lnTo>
                    <a:pt x="834376" y="884566"/>
                  </a:lnTo>
                  <a:lnTo>
                    <a:pt x="836691" y="913701"/>
                  </a:lnTo>
                  <a:lnTo>
                    <a:pt x="840174" y="937216"/>
                  </a:lnTo>
                  <a:lnTo>
                    <a:pt x="836929" y="965326"/>
                  </a:lnTo>
                  <a:lnTo>
                    <a:pt x="823555" y="1006290"/>
                  </a:lnTo>
                  <a:lnTo>
                    <a:pt x="774565" y="1078358"/>
                  </a:lnTo>
                  <a:lnTo>
                    <a:pt x="767333" y="1110107"/>
                  </a:lnTo>
                  <a:lnTo>
                    <a:pt x="789940" y="1200785"/>
                  </a:lnTo>
                  <a:lnTo>
                    <a:pt x="786256" y="1250950"/>
                  </a:lnTo>
                  <a:lnTo>
                    <a:pt x="775970" y="1314450"/>
                  </a:lnTo>
                  <a:lnTo>
                    <a:pt x="775787" y="1350390"/>
                  </a:lnTo>
                  <a:lnTo>
                    <a:pt x="777652" y="1368615"/>
                  </a:lnTo>
                  <a:lnTo>
                    <a:pt x="781184" y="1379315"/>
                  </a:lnTo>
                  <a:lnTo>
                    <a:pt x="786002" y="1392682"/>
                  </a:lnTo>
                  <a:lnTo>
                    <a:pt x="781948" y="1416165"/>
                  </a:lnTo>
                  <a:lnTo>
                    <a:pt x="776906" y="1440338"/>
                  </a:lnTo>
                  <a:lnTo>
                    <a:pt x="773840" y="1464655"/>
                  </a:lnTo>
                  <a:lnTo>
                    <a:pt x="775716" y="1488566"/>
                  </a:lnTo>
                  <a:lnTo>
                    <a:pt x="773810" y="1487677"/>
                  </a:lnTo>
                  <a:lnTo>
                    <a:pt x="772922" y="1489837"/>
                  </a:lnTo>
                  <a:lnTo>
                    <a:pt x="772668" y="1493647"/>
                  </a:lnTo>
                  <a:lnTo>
                    <a:pt x="772922" y="1501013"/>
                  </a:lnTo>
                  <a:lnTo>
                    <a:pt x="775843" y="1504441"/>
                  </a:lnTo>
                  <a:lnTo>
                    <a:pt x="779996" y="1515092"/>
                  </a:lnTo>
                  <a:lnTo>
                    <a:pt x="779160" y="1526492"/>
                  </a:lnTo>
                  <a:lnTo>
                    <a:pt x="776539" y="1541250"/>
                  </a:lnTo>
                  <a:lnTo>
                    <a:pt x="775334" y="1561973"/>
                  </a:lnTo>
                  <a:lnTo>
                    <a:pt x="774672" y="1579631"/>
                  </a:lnTo>
                  <a:lnTo>
                    <a:pt x="773271" y="1602946"/>
                  </a:lnTo>
                  <a:lnTo>
                    <a:pt x="771441" y="1622855"/>
                  </a:lnTo>
                  <a:lnTo>
                    <a:pt x="769493" y="1630299"/>
                  </a:lnTo>
                  <a:lnTo>
                    <a:pt x="779906" y="1693164"/>
                  </a:lnTo>
                  <a:lnTo>
                    <a:pt x="776982" y="1717307"/>
                  </a:lnTo>
                  <a:lnTo>
                    <a:pt x="779557" y="1730867"/>
                  </a:lnTo>
                  <a:lnTo>
                    <a:pt x="783800" y="1743545"/>
                  </a:lnTo>
                  <a:lnTo>
                    <a:pt x="785876" y="1765046"/>
                  </a:lnTo>
                  <a:lnTo>
                    <a:pt x="784344" y="1780254"/>
                  </a:lnTo>
                  <a:lnTo>
                    <a:pt x="784288" y="1792128"/>
                  </a:lnTo>
                  <a:lnTo>
                    <a:pt x="785947" y="1801193"/>
                  </a:lnTo>
                  <a:lnTo>
                    <a:pt x="789558" y="1807972"/>
                  </a:lnTo>
                  <a:lnTo>
                    <a:pt x="784316" y="1854159"/>
                  </a:lnTo>
                  <a:lnTo>
                    <a:pt x="784316" y="1874926"/>
                  </a:lnTo>
                  <a:lnTo>
                    <a:pt x="787090" y="1885147"/>
                  </a:lnTo>
                  <a:lnTo>
                    <a:pt x="790168" y="1899696"/>
                  </a:lnTo>
                  <a:lnTo>
                    <a:pt x="788225" y="2016204"/>
                  </a:lnTo>
                  <a:lnTo>
                    <a:pt x="786046" y="2059660"/>
                  </a:lnTo>
                  <a:lnTo>
                    <a:pt x="782320" y="2105152"/>
                  </a:lnTo>
                  <a:lnTo>
                    <a:pt x="776858" y="2145284"/>
                  </a:lnTo>
                  <a:lnTo>
                    <a:pt x="777494" y="2150872"/>
                  </a:lnTo>
                  <a:lnTo>
                    <a:pt x="777918" y="2159410"/>
                  </a:lnTo>
                  <a:lnTo>
                    <a:pt x="778033" y="2167651"/>
                  </a:lnTo>
                  <a:lnTo>
                    <a:pt x="777815" y="2175535"/>
                  </a:lnTo>
                  <a:lnTo>
                    <a:pt x="777240" y="2183003"/>
                  </a:lnTo>
                  <a:lnTo>
                    <a:pt x="780534" y="2184765"/>
                  </a:lnTo>
                  <a:lnTo>
                    <a:pt x="782312" y="2219864"/>
                  </a:lnTo>
                  <a:lnTo>
                    <a:pt x="785749" y="2231771"/>
                  </a:lnTo>
                  <a:lnTo>
                    <a:pt x="789100" y="2236341"/>
                  </a:lnTo>
                  <a:lnTo>
                    <a:pt x="790940" y="2244518"/>
                  </a:lnTo>
                  <a:lnTo>
                    <a:pt x="793369" y="2264791"/>
                  </a:lnTo>
                  <a:lnTo>
                    <a:pt x="797796" y="2280673"/>
                  </a:lnTo>
                  <a:lnTo>
                    <a:pt x="801544" y="2308415"/>
                  </a:lnTo>
                  <a:lnTo>
                    <a:pt x="804031" y="2338728"/>
                  </a:lnTo>
                  <a:lnTo>
                    <a:pt x="804672" y="2362327"/>
                  </a:lnTo>
                  <a:lnTo>
                    <a:pt x="828421" y="2604389"/>
                  </a:lnTo>
                  <a:lnTo>
                    <a:pt x="834405" y="2669603"/>
                  </a:lnTo>
                  <a:lnTo>
                    <a:pt x="837225" y="2692221"/>
                  </a:lnTo>
                  <a:lnTo>
                    <a:pt x="842009" y="2714625"/>
                  </a:lnTo>
                  <a:lnTo>
                    <a:pt x="843328" y="2748465"/>
                  </a:lnTo>
                  <a:lnTo>
                    <a:pt x="841130" y="2803031"/>
                  </a:lnTo>
                  <a:lnTo>
                    <a:pt x="833018" y="2939486"/>
                  </a:lnTo>
                  <a:lnTo>
                    <a:pt x="830520" y="3003949"/>
                  </a:lnTo>
                  <a:lnTo>
                    <a:pt x="831339" y="3054285"/>
                  </a:lnTo>
                  <a:lnTo>
                    <a:pt x="837183" y="3081782"/>
                  </a:lnTo>
                  <a:lnTo>
                    <a:pt x="837405" y="3114683"/>
                  </a:lnTo>
                  <a:lnTo>
                    <a:pt x="835015" y="3122614"/>
                  </a:lnTo>
                  <a:lnTo>
                    <a:pt x="830961" y="3118008"/>
                  </a:lnTo>
                  <a:lnTo>
                    <a:pt x="826186" y="3113296"/>
                  </a:lnTo>
                  <a:lnTo>
                    <a:pt x="821638" y="3120910"/>
                  </a:lnTo>
                  <a:lnTo>
                    <a:pt x="818260" y="3153283"/>
                  </a:lnTo>
                  <a:lnTo>
                    <a:pt x="807090" y="3163190"/>
                  </a:lnTo>
                  <a:lnTo>
                    <a:pt x="801195" y="3167872"/>
                  </a:lnTo>
                  <a:lnTo>
                    <a:pt x="800562" y="3185483"/>
                  </a:lnTo>
                  <a:lnTo>
                    <a:pt x="805179" y="3234182"/>
                  </a:lnTo>
                  <a:lnTo>
                    <a:pt x="823976" y="3286252"/>
                  </a:lnTo>
                  <a:lnTo>
                    <a:pt x="815826" y="3308655"/>
                  </a:lnTo>
                  <a:lnTo>
                    <a:pt x="811355" y="3328797"/>
                  </a:lnTo>
                  <a:lnTo>
                    <a:pt x="812813" y="3348938"/>
                  </a:lnTo>
                  <a:lnTo>
                    <a:pt x="822451" y="3371341"/>
                  </a:lnTo>
                  <a:lnTo>
                    <a:pt x="829745" y="3393612"/>
                  </a:lnTo>
                  <a:lnTo>
                    <a:pt x="917281" y="3646313"/>
                  </a:lnTo>
                  <a:lnTo>
                    <a:pt x="933706" y="3694920"/>
                  </a:lnTo>
                  <a:lnTo>
                    <a:pt x="939926" y="3715512"/>
                  </a:lnTo>
                  <a:lnTo>
                    <a:pt x="944245" y="3839718"/>
                  </a:lnTo>
                  <a:lnTo>
                    <a:pt x="946150" y="3846322"/>
                  </a:lnTo>
                  <a:lnTo>
                    <a:pt x="942848" y="3892169"/>
                  </a:lnTo>
                  <a:lnTo>
                    <a:pt x="941776" y="3921819"/>
                  </a:lnTo>
                  <a:lnTo>
                    <a:pt x="943038" y="3949827"/>
                  </a:lnTo>
                  <a:lnTo>
                    <a:pt x="944776" y="3977072"/>
                  </a:lnTo>
                  <a:lnTo>
                    <a:pt x="945133" y="4004437"/>
                  </a:lnTo>
                  <a:lnTo>
                    <a:pt x="943296" y="4065103"/>
                  </a:lnTo>
                  <a:lnTo>
                    <a:pt x="944108" y="4119268"/>
                  </a:lnTo>
                  <a:lnTo>
                    <a:pt x="945626" y="4169298"/>
                  </a:lnTo>
                  <a:lnTo>
                    <a:pt x="945905" y="4217561"/>
                  </a:lnTo>
                  <a:lnTo>
                    <a:pt x="943002" y="4266424"/>
                  </a:lnTo>
                  <a:lnTo>
                    <a:pt x="934974" y="4318254"/>
                  </a:lnTo>
                  <a:lnTo>
                    <a:pt x="930499" y="4348876"/>
                  </a:lnTo>
                  <a:lnTo>
                    <a:pt x="924131" y="4379309"/>
                  </a:lnTo>
                  <a:lnTo>
                    <a:pt x="920740" y="4407408"/>
                  </a:lnTo>
                  <a:lnTo>
                    <a:pt x="925195" y="4431030"/>
                  </a:lnTo>
                  <a:lnTo>
                    <a:pt x="913892" y="4514770"/>
                  </a:lnTo>
                  <a:lnTo>
                    <a:pt x="909014" y="4566850"/>
                  </a:lnTo>
                  <a:lnTo>
                    <a:pt x="911732" y="4595368"/>
                  </a:lnTo>
                  <a:lnTo>
                    <a:pt x="911309" y="4642851"/>
                  </a:lnTo>
                  <a:lnTo>
                    <a:pt x="920110" y="4694945"/>
                  </a:lnTo>
                  <a:lnTo>
                    <a:pt x="933815" y="4748704"/>
                  </a:lnTo>
                  <a:lnTo>
                    <a:pt x="948102" y="4801183"/>
                  </a:lnTo>
                  <a:lnTo>
                    <a:pt x="958649" y="4849435"/>
                  </a:lnTo>
                  <a:lnTo>
                    <a:pt x="961135" y="4890516"/>
                  </a:lnTo>
                  <a:lnTo>
                    <a:pt x="966697" y="4934122"/>
                  </a:lnTo>
                  <a:lnTo>
                    <a:pt x="967959" y="4983853"/>
                  </a:lnTo>
                  <a:lnTo>
                    <a:pt x="965684" y="5037985"/>
                  </a:lnTo>
                  <a:lnTo>
                    <a:pt x="960636" y="5094796"/>
                  </a:lnTo>
                  <a:lnTo>
                    <a:pt x="953576" y="5152562"/>
                  </a:lnTo>
                  <a:lnTo>
                    <a:pt x="945269" y="5209563"/>
                  </a:lnTo>
                  <a:lnTo>
                    <a:pt x="936478" y="5264074"/>
                  </a:lnTo>
                  <a:lnTo>
                    <a:pt x="920495" y="5358738"/>
                  </a:lnTo>
                  <a:lnTo>
                    <a:pt x="914830" y="5395445"/>
                  </a:lnTo>
                  <a:lnTo>
                    <a:pt x="911732" y="5422773"/>
                  </a:lnTo>
                  <a:lnTo>
                    <a:pt x="881030" y="5458169"/>
                  </a:lnTo>
                  <a:lnTo>
                    <a:pt x="852802" y="5511260"/>
                  </a:lnTo>
                  <a:lnTo>
                    <a:pt x="828458" y="5569602"/>
                  </a:lnTo>
                  <a:lnTo>
                    <a:pt x="809405" y="5620754"/>
                  </a:lnTo>
                  <a:lnTo>
                    <a:pt x="797051" y="5652274"/>
                  </a:lnTo>
                  <a:lnTo>
                    <a:pt x="790251" y="5700682"/>
                  </a:lnTo>
                  <a:lnTo>
                    <a:pt x="777157" y="5745147"/>
                  </a:lnTo>
                  <a:lnTo>
                    <a:pt x="760076" y="5787683"/>
                  </a:lnTo>
                  <a:lnTo>
                    <a:pt x="741312" y="5830300"/>
                  </a:lnTo>
                  <a:lnTo>
                    <a:pt x="723173" y="5875010"/>
                  </a:lnTo>
                  <a:lnTo>
                    <a:pt x="707964" y="5923824"/>
                  </a:lnTo>
                  <a:lnTo>
                    <a:pt x="697992" y="5978753"/>
                  </a:lnTo>
                  <a:lnTo>
                    <a:pt x="676769" y="6030068"/>
                  </a:lnTo>
                  <a:lnTo>
                    <a:pt x="649652" y="6080310"/>
                  </a:lnTo>
                  <a:lnTo>
                    <a:pt x="623464" y="6123887"/>
                  </a:lnTo>
                  <a:lnTo>
                    <a:pt x="605027" y="6155207"/>
                  </a:lnTo>
                  <a:lnTo>
                    <a:pt x="596640" y="6158506"/>
                  </a:lnTo>
                  <a:lnTo>
                    <a:pt x="585835" y="6164121"/>
                  </a:lnTo>
                  <a:lnTo>
                    <a:pt x="575863" y="6177058"/>
                  </a:lnTo>
                  <a:lnTo>
                    <a:pt x="569976" y="6202324"/>
                  </a:lnTo>
                  <a:lnTo>
                    <a:pt x="478408" y="6299885"/>
                  </a:lnTo>
                  <a:lnTo>
                    <a:pt x="457108" y="6338734"/>
                  </a:lnTo>
                  <a:lnTo>
                    <a:pt x="442594" y="6359690"/>
                  </a:lnTo>
                  <a:lnTo>
                    <a:pt x="430081" y="6376359"/>
                  </a:lnTo>
                  <a:lnTo>
                    <a:pt x="414781" y="6402349"/>
                  </a:lnTo>
                  <a:lnTo>
                    <a:pt x="407364" y="6417494"/>
                  </a:lnTo>
                  <a:lnTo>
                    <a:pt x="392874" y="6435820"/>
                  </a:lnTo>
                  <a:lnTo>
                    <a:pt x="380670" y="6453355"/>
                  </a:lnTo>
                  <a:lnTo>
                    <a:pt x="380110" y="6466128"/>
                  </a:lnTo>
                  <a:lnTo>
                    <a:pt x="368202" y="6486687"/>
                  </a:lnTo>
                  <a:lnTo>
                    <a:pt x="354187" y="6486009"/>
                  </a:lnTo>
                  <a:lnTo>
                    <a:pt x="341481" y="6489147"/>
                  </a:lnTo>
                  <a:lnTo>
                    <a:pt x="333501" y="6521157"/>
                  </a:lnTo>
                  <a:lnTo>
                    <a:pt x="329308" y="6560411"/>
                  </a:lnTo>
                  <a:lnTo>
                    <a:pt x="324829" y="6571246"/>
                  </a:lnTo>
                  <a:lnTo>
                    <a:pt x="320325" y="6571171"/>
                  </a:lnTo>
                  <a:lnTo>
                    <a:pt x="316059" y="6577697"/>
                  </a:lnTo>
                  <a:lnTo>
                    <a:pt x="312293" y="6608330"/>
                  </a:lnTo>
                  <a:lnTo>
                    <a:pt x="289516" y="6630631"/>
                  </a:lnTo>
                  <a:lnTo>
                    <a:pt x="243046" y="6653196"/>
                  </a:lnTo>
                  <a:lnTo>
                    <a:pt x="194814" y="6675728"/>
                  </a:lnTo>
                  <a:lnTo>
                    <a:pt x="166750" y="6697929"/>
                  </a:lnTo>
                  <a:lnTo>
                    <a:pt x="152255" y="6717963"/>
                  </a:lnTo>
                  <a:lnTo>
                    <a:pt x="121745" y="6735580"/>
                  </a:lnTo>
                  <a:lnTo>
                    <a:pt x="90973" y="6754055"/>
                  </a:lnTo>
                  <a:lnTo>
                    <a:pt x="75692" y="6776667"/>
                  </a:lnTo>
                  <a:lnTo>
                    <a:pt x="63615" y="6796004"/>
                  </a:lnTo>
                  <a:lnTo>
                    <a:pt x="12076" y="6838663"/>
                  </a:lnTo>
                  <a:lnTo>
                    <a:pt x="0" y="6857999"/>
                  </a:lnTo>
                  <a:lnTo>
                    <a:pt x="3621024" y="6856705"/>
                  </a:lnTo>
                  <a:lnTo>
                    <a:pt x="3621024" y="0"/>
                  </a:lnTo>
                  <a:close/>
                </a:path>
              </a:pathLst>
            </a:custGeom>
            <a:solidFill>
              <a:srgbClr val="82766A">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5" name="Google Shape;4065;p602"/>
            <p:cNvPicPr preferRelativeResize="0"/>
            <p:nvPr/>
          </p:nvPicPr>
          <p:blipFill rotWithShape="1">
            <a:blip r:embed="rId3">
              <a:alphaModFix/>
            </a:blip>
            <a:srcRect b="0" l="0" r="0" t="0"/>
            <a:stretch/>
          </p:blipFill>
          <p:spPr>
            <a:xfrm>
              <a:off x="10360152" y="673608"/>
              <a:ext cx="1396746" cy="707898"/>
            </a:xfrm>
            <a:prstGeom prst="rect">
              <a:avLst/>
            </a:prstGeom>
            <a:noFill/>
            <a:ln>
              <a:noFill/>
            </a:ln>
          </p:spPr>
        </p:pic>
        <p:pic>
          <p:nvPicPr>
            <p:cNvPr id="4066" name="Google Shape;4066;p602"/>
            <p:cNvPicPr preferRelativeResize="0"/>
            <p:nvPr/>
          </p:nvPicPr>
          <p:blipFill rotWithShape="1">
            <a:blip r:embed="rId4">
              <a:alphaModFix/>
            </a:blip>
            <a:srcRect b="0" l="0" r="0" t="0"/>
            <a:stretch/>
          </p:blipFill>
          <p:spPr>
            <a:xfrm>
              <a:off x="7915656" y="3401567"/>
              <a:ext cx="3697986" cy="2789681"/>
            </a:xfrm>
            <a:prstGeom prst="rect">
              <a:avLst/>
            </a:prstGeom>
            <a:noFill/>
            <a:ln>
              <a:noFill/>
            </a:ln>
          </p:spPr>
        </p:pic>
        <p:sp>
          <p:nvSpPr>
            <p:cNvPr id="4067" name="Google Shape;4067;p602"/>
            <p:cNvSpPr/>
            <p:nvPr/>
          </p:nvSpPr>
          <p:spPr>
            <a:xfrm>
              <a:off x="7936992" y="3422903"/>
              <a:ext cx="3639820" cy="2731135"/>
            </a:xfrm>
            <a:custGeom>
              <a:rect b="b" l="l" r="r" t="t"/>
              <a:pathLst>
                <a:path extrusionOk="0" h="2731135" w="3639820">
                  <a:moveTo>
                    <a:pt x="3639311" y="0"/>
                  </a:moveTo>
                  <a:lnTo>
                    <a:pt x="0" y="0"/>
                  </a:lnTo>
                  <a:lnTo>
                    <a:pt x="0" y="2731008"/>
                  </a:lnTo>
                  <a:lnTo>
                    <a:pt x="3639311" y="2731008"/>
                  </a:lnTo>
                  <a:lnTo>
                    <a:pt x="3639311"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8" name="Google Shape;4068;p602"/>
            <p:cNvPicPr preferRelativeResize="0"/>
            <p:nvPr/>
          </p:nvPicPr>
          <p:blipFill rotWithShape="1">
            <a:blip r:embed="rId5">
              <a:alphaModFix/>
            </a:blip>
            <a:srcRect b="0" l="0" r="0" t="0"/>
            <a:stretch/>
          </p:blipFill>
          <p:spPr>
            <a:xfrm>
              <a:off x="8095488" y="3578352"/>
              <a:ext cx="3325240" cy="2420112"/>
            </a:xfrm>
            <a:prstGeom prst="rect">
              <a:avLst/>
            </a:prstGeom>
            <a:noFill/>
            <a:ln>
              <a:noFill/>
            </a:ln>
          </p:spPr>
        </p:pic>
        <p:pic>
          <p:nvPicPr>
            <p:cNvPr id="4069" name="Google Shape;4069;p602"/>
            <p:cNvPicPr preferRelativeResize="0"/>
            <p:nvPr/>
          </p:nvPicPr>
          <p:blipFill rotWithShape="1">
            <a:blip r:embed="rId6">
              <a:alphaModFix/>
            </a:blip>
            <a:srcRect b="0" l="0" r="0" t="0"/>
            <a:stretch/>
          </p:blipFill>
          <p:spPr>
            <a:xfrm>
              <a:off x="10710672" y="3087623"/>
              <a:ext cx="1259585" cy="628650"/>
            </a:xfrm>
            <a:prstGeom prst="rect">
              <a:avLst/>
            </a:prstGeom>
            <a:noFill/>
            <a:ln>
              <a:noFill/>
            </a:ln>
          </p:spPr>
        </p:pic>
        <p:pic>
          <p:nvPicPr>
            <p:cNvPr id="4070" name="Google Shape;4070;p602"/>
            <p:cNvPicPr preferRelativeResize="0"/>
            <p:nvPr/>
          </p:nvPicPr>
          <p:blipFill rotWithShape="1">
            <a:blip r:embed="rId7">
              <a:alphaModFix/>
            </a:blip>
            <a:srcRect b="0" l="0" r="0" t="0"/>
            <a:stretch/>
          </p:blipFill>
          <p:spPr>
            <a:xfrm>
              <a:off x="8534400" y="518159"/>
              <a:ext cx="3657600" cy="2811017"/>
            </a:xfrm>
            <a:prstGeom prst="rect">
              <a:avLst/>
            </a:prstGeom>
            <a:noFill/>
            <a:ln>
              <a:noFill/>
            </a:ln>
          </p:spPr>
        </p:pic>
        <p:sp>
          <p:nvSpPr>
            <p:cNvPr id="4071" name="Google Shape;4071;p602"/>
            <p:cNvSpPr/>
            <p:nvPr/>
          </p:nvSpPr>
          <p:spPr>
            <a:xfrm>
              <a:off x="8555736" y="539495"/>
              <a:ext cx="3636645" cy="2752725"/>
            </a:xfrm>
            <a:custGeom>
              <a:rect b="b" l="l" r="r" t="t"/>
              <a:pathLst>
                <a:path extrusionOk="0" h="2752725" w="3636645">
                  <a:moveTo>
                    <a:pt x="3636264" y="0"/>
                  </a:moveTo>
                  <a:lnTo>
                    <a:pt x="0" y="0"/>
                  </a:lnTo>
                  <a:lnTo>
                    <a:pt x="0" y="2752343"/>
                  </a:lnTo>
                  <a:lnTo>
                    <a:pt x="3636264" y="2752343"/>
                  </a:lnTo>
                  <a:lnTo>
                    <a:pt x="3636264"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2" name="Google Shape;4072;p602"/>
            <p:cNvPicPr preferRelativeResize="0"/>
            <p:nvPr/>
          </p:nvPicPr>
          <p:blipFill rotWithShape="1">
            <a:blip r:embed="rId8">
              <a:alphaModFix/>
            </a:blip>
            <a:srcRect b="0" l="0" r="0" t="0"/>
            <a:stretch/>
          </p:blipFill>
          <p:spPr>
            <a:xfrm>
              <a:off x="8717280" y="701040"/>
              <a:ext cx="3313050" cy="242912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6" name="Shape 4076"/>
        <p:cNvGrpSpPr/>
        <p:nvPr/>
      </p:nvGrpSpPr>
      <p:grpSpPr>
        <a:xfrm>
          <a:off x="0" y="0"/>
          <a:ext cx="0" cy="0"/>
          <a:chOff x="0" y="0"/>
          <a:chExt cx="0" cy="0"/>
        </a:xfrm>
      </p:grpSpPr>
      <p:sp>
        <p:nvSpPr>
          <p:cNvPr id="4077" name="Google Shape;4077;p603"/>
          <p:cNvSpPr txBox="1"/>
          <p:nvPr>
            <p:ph type="title"/>
          </p:nvPr>
        </p:nvSpPr>
        <p:spPr>
          <a:xfrm>
            <a:off x="567233" y="473297"/>
            <a:ext cx="19182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sz="1000"/>
              <a:t>Our Services</a:t>
            </a:r>
            <a:endParaRPr/>
          </a:p>
        </p:txBody>
      </p:sp>
      <p:sp>
        <p:nvSpPr>
          <p:cNvPr id="4078" name="Google Shape;4078;p603"/>
          <p:cNvSpPr txBox="1"/>
          <p:nvPr/>
        </p:nvSpPr>
        <p:spPr>
          <a:xfrm>
            <a:off x="567233" y="1883476"/>
            <a:ext cx="5398800" cy="3198600"/>
          </a:xfrm>
          <a:prstGeom prst="rect">
            <a:avLst/>
          </a:prstGeom>
          <a:noFill/>
          <a:ln>
            <a:noFill/>
          </a:ln>
        </p:spPr>
        <p:txBody>
          <a:bodyPr anchorCtr="0" anchor="t" bIns="0" lIns="0" spcFirstLastPara="1" rIns="0" wrap="square" tIns="106200">
            <a:spAutoFit/>
          </a:bodyPr>
          <a:lstStyle/>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Therapy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Hypnotherapy for Anxiety</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Attack Treatment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Social Anxiety Therapy Dubai</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Holistic therapy for Anxiety stress</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Anxiety stress free healing meditation</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Healing Vortex stress free therapist</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8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Singing sound healer near me</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0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Trebuchet MS"/>
                <a:ea typeface="Trebuchet MS"/>
                <a:cs typeface="Trebuchet MS"/>
                <a:sym typeface="Trebuchet MS"/>
              </a:rPr>
              <a:t>Post Traumatic Stress Disorder Cognitive Behavioral Therapy</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604"/>
          <p:cNvSpPr txBox="1"/>
          <p:nvPr/>
        </p:nvSpPr>
        <p:spPr>
          <a:xfrm>
            <a:off x="198729" y="2903982"/>
            <a:ext cx="6687900" cy="16263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Clr>
                <a:srgbClr val="000000"/>
              </a:buClr>
              <a:buSzPts val="2100"/>
              <a:buFont typeface="Arial"/>
              <a:buNone/>
            </a:pPr>
            <a:r>
              <a:rPr b="1" i="0" lang="zh-CN" sz="2100" u="none" cap="none" strike="noStrike">
                <a:solidFill>
                  <a:srgbClr val="D3801B"/>
                </a:solidFill>
                <a:latin typeface="Trebuchet MS"/>
                <a:ea typeface="Trebuchet MS"/>
                <a:cs typeface="Trebuchet MS"/>
                <a:sym typeface="Trebuchet MS"/>
              </a:rPr>
              <a:t>Social Anxiety Therapy</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rebuchet MS"/>
              <a:ea typeface="Trebuchet MS"/>
              <a:cs typeface="Trebuchet MS"/>
              <a:sym typeface="Trebuchet MS"/>
            </a:endParaRPr>
          </a:p>
          <a:p>
            <a:pPr indent="0" lvl="0" marL="381000" marR="0" rtl="0" algn="l">
              <a:lnSpc>
                <a:spcPct val="100000"/>
              </a:lnSpc>
              <a:spcBef>
                <a:spcPts val="0"/>
              </a:spcBef>
              <a:spcAft>
                <a:spcPts val="0"/>
              </a:spcAft>
              <a:buClr>
                <a:srgbClr val="000000"/>
              </a:buClr>
              <a:buSzPts val="2100"/>
              <a:buFont typeface="Arial"/>
              <a:buNone/>
            </a:pPr>
            <a:r>
              <a:rPr b="0" i="0" lang="zh-CN" sz="2100" u="none" cap="none" strike="noStrike">
                <a:solidFill>
                  <a:srgbClr val="73B9AE"/>
                </a:solidFill>
                <a:latin typeface="Trebuchet MS"/>
                <a:ea typeface="Trebuchet MS"/>
                <a:cs typeface="Trebuchet MS"/>
                <a:sym typeface="Trebuchet MS"/>
              </a:rPr>
              <a:t>Our skilled therapists offer personalized support and  effective techniques to help clients overcome the  challenges of social anxiety.</a:t>
            </a:r>
            <a:endParaRPr b="0" i="0" sz="2100" u="none" cap="none" strike="noStrike">
              <a:solidFill>
                <a:srgbClr val="000000"/>
              </a:solidFill>
              <a:latin typeface="Trebuchet MS"/>
              <a:ea typeface="Trebuchet MS"/>
              <a:cs typeface="Trebuchet MS"/>
              <a:sym typeface="Trebuchet MS"/>
            </a:endParaRPr>
          </a:p>
        </p:txBody>
      </p:sp>
      <p:pic>
        <p:nvPicPr>
          <p:cNvPr id="4084" name="Google Shape;4084;p604"/>
          <p:cNvPicPr preferRelativeResize="0"/>
          <p:nvPr/>
        </p:nvPicPr>
        <p:blipFill rotWithShape="1">
          <a:blip r:embed="rId3">
            <a:alphaModFix/>
          </a:blip>
          <a:srcRect b="0" l="0" r="0" t="0"/>
          <a:stretch/>
        </p:blipFill>
        <p:spPr>
          <a:xfrm>
            <a:off x="139446" y="118871"/>
            <a:ext cx="6446520" cy="26380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605"/>
          <p:cNvSpPr txBox="1"/>
          <p:nvPr>
            <p:ph type="title"/>
          </p:nvPr>
        </p:nvSpPr>
        <p:spPr>
          <a:xfrm>
            <a:off x="567233" y="473297"/>
            <a:ext cx="15696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1100"/>
              <a:buNone/>
            </a:pPr>
            <a:r>
              <a:rPr lang="zh-CN"/>
              <a:t>Thank You</a:t>
            </a:r>
            <a:endParaRPr/>
          </a:p>
        </p:txBody>
      </p:sp>
      <p:sp>
        <p:nvSpPr>
          <p:cNvPr id="4090" name="Google Shape;4090;p605"/>
          <p:cNvSpPr txBox="1"/>
          <p:nvPr/>
        </p:nvSpPr>
        <p:spPr>
          <a:xfrm>
            <a:off x="567233" y="1588636"/>
            <a:ext cx="4187100" cy="3356700"/>
          </a:xfrm>
          <a:prstGeom prst="rect">
            <a:avLst/>
          </a:prstGeom>
          <a:noFill/>
          <a:ln>
            <a:noFill/>
          </a:ln>
        </p:spPr>
        <p:txBody>
          <a:bodyPr anchorCtr="0" anchor="t" bIns="0" lIns="0" spcFirstLastPara="1" rIns="0" wrap="square" tIns="10475">
            <a:spAutoFit/>
          </a:bodyPr>
          <a:lstStyle/>
          <a:p>
            <a:pPr indent="0" lvl="0" marL="12700" marR="0" rtl="0" algn="l">
              <a:lnSpc>
                <a:spcPct val="107954"/>
              </a:lnSpc>
              <a:spcBef>
                <a:spcPts val="0"/>
              </a:spcBef>
              <a:spcAft>
                <a:spcPts val="0"/>
              </a:spcAft>
              <a:buClr>
                <a:srgbClr val="000000"/>
              </a:buClr>
              <a:buSzPts val="1300"/>
              <a:buFont typeface="Arial"/>
              <a:buNone/>
            </a:pPr>
            <a:r>
              <a:rPr b="0" i="0" lang="zh-CN" sz="1300" u="none" cap="none" strike="noStrike">
                <a:solidFill>
                  <a:srgbClr val="90C225"/>
                </a:solidFill>
                <a:latin typeface="Verdana"/>
                <a:ea typeface="Verdana"/>
                <a:cs typeface="Verdana"/>
                <a:sym typeface="Verdana"/>
              </a:rPr>
              <a:t>▶	</a:t>
            </a:r>
            <a:r>
              <a:rPr b="0" i="0" lang="zh-CN" sz="1700" u="none" cap="none" strike="noStrike">
                <a:solidFill>
                  <a:srgbClr val="404040"/>
                </a:solidFill>
                <a:latin typeface="Trebuchet MS"/>
                <a:ea typeface="Trebuchet MS"/>
                <a:cs typeface="Trebuchet MS"/>
                <a:sym typeface="Trebuchet MS"/>
              </a:rPr>
              <a:t>For more details please visit our Website-</a:t>
            </a:r>
            <a:endParaRPr b="0" i="0" sz="1700" u="none" cap="none" strike="noStrike">
              <a:solidFill>
                <a:srgbClr val="000000"/>
              </a:solidFill>
              <a:latin typeface="Trebuchet MS"/>
              <a:ea typeface="Trebuchet MS"/>
              <a:cs typeface="Trebuchet MS"/>
              <a:sym typeface="Trebuchet MS"/>
            </a:endParaRPr>
          </a:p>
          <a:p>
            <a:pPr indent="0" lvl="0" marL="266700" marR="0" rtl="0" algn="l">
              <a:lnSpc>
                <a:spcPct val="107954"/>
              </a:lnSpc>
              <a:spcBef>
                <a:spcPts val="0"/>
              </a:spcBef>
              <a:spcAft>
                <a:spcPts val="0"/>
              </a:spcAft>
              <a:buClr>
                <a:srgbClr val="000000"/>
              </a:buClr>
              <a:buSzPts val="1700"/>
              <a:buFont typeface="Arial"/>
              <a:buNone/>
            </a:pPr>
            <a:r>
              <a:rPr b="0" i="0" lang="zh-CN" sz="1700" u="sng" cap="none" strike="noStrike">
                <a:solidFill>
                  <a:schemeClr val="hlink"/>
                </a:solidFill>
                <a:latin typeface="Comic Sans MS"/>
                <a:ea typeface="Comic Sans MS"/>
                <a:cs typeface="Comic Sans MS"/>
                <a:sym typeface="Comic Sans MS"/>
                <a:hlinkClick r:id="rId3"/>
              </a:rPr>
              <a:t>https://lightangelic.com/</a:t>
            </a:r>
            <a:endParaRPr b="0" i="0" sz="17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Verdana"/>
                <a:ea typeface="Verdana"/>
                <a:cs typeface="Verdana"/>
                <a:sym typeface="Verdana"/>
              </a:rPr>
              <a:t>PH- +971561677275</a:t>
            </a:r>
            <a:endParaRPr b="0" i="0" sz="15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400"/>
              </a:spcBef>
              <a:spcAft>
                <a:spcPts val="0"/>
              </a:spcAft>
              <a:buClr>
                <a:srgbClr val="000000"/>
              </a:buClr>
              <a:buSzPts val="1200"/>
              <a:buFont typeface="Arial"/>
              <a:buNone/>
            </a:pPr>
            <a:r>
              <a:rPr b="0" i="0" lang="zh-CN" sz="1200" u="none" cap="none" strike="noStrike">
                <a:solidFill>
                  <a:srgbClr val="90C225"/>
                </a:solidFill>
                <a:latin typeface="Arial"/>
                <a:ea typeface="Arial"/>
                <a:cs typeface="Arial"/>
                <a:sym typeface="Arial"/>
              </a:rPr>
              <a:t>▶	</a:t>
            </a:r>
            <a:r>
              <a:rPr b="0" i="0" lang="zh-CN" sz="1500" u="none" cap="none" strike="noStrike">
                <a:solidFill>
                  <a:srgbClr val="404040"/>
                </a:solidFill>
                <a:latin typeface="Trebuchet MS"/>
                <a:ea typeface="Trebuchet MS"/>
                <a:cs typeface="Trebuchet MS"/>
                <a:sym typeface="Trebuchet MS"/>
              </a:rPr>
              <a:t>Address</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Courier New"/>
                <a:ea typeface="Courier New"/>
                <a:cs typeface="Courier New"/>
                <a:sym typeface="Courier New"/>
              </a:rPr>
              <a:t>▶	</a:t>
            </a:r>
            <a:r>
              <a:rPr b="0" i="0" lang="zh-CN" sz="1500" u="none" cap="none" strike="noStrike">
                <a:solidFill>
                  <a:srgbClr val="404040"/>
                </a:solidFill>
                <a:latin typeface="Trebuchet MS"/>
                <a:ea typeface="Trebuchet MS"/>
                <a:cs typeface="Trebuchet MS"/>
                <a:sym typeface="Trebuchet MS"/>
              </a:rPr>
              <a:t>Villa No.39</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Courier New"/>
                <a:ea typeface="Courier New"/>
                <a:cs typeface="Courier New"/>
                <a:sym typeface="Courier New"/>
              </a:rPr>
              <a:t>27d Street, Al Warqa 3</a:t>
            </a:r>
            <a:endParaRPr b="0" i="0" sz="15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0" lang="zh-CN" sz="1200" u="none" cap="none" strike="noStrike">
                <a:solidFill>
                  <a:srgbClr val="90C225"/>
                </a:solidFill>
                <a:latin typeface="Lucida Sans"/>
                <a:ea typeface="Lucida Sans"/>
                <a:cs typeface="Lucida Sans"/>
                <a:sym typeface="Lucida Sans"/>
              </a:rPr>
              <a:t>▶	</a:t>
            </a:r>
            <a:r>
              <a:rPr b="0" i="0" lang="zh-CN" sz="1500" u="none" cap="none" strike="noStrike">
                <a:solidFill>
                  <a:srgbClr val="404040"/>
                </a:solidFill>
                <a:latin typeface="Arial"/>
                <a:ea typeface="Arial"/>
                <a:cs typeface="Arial"/>
                <a:sym typeface="Arial"/>
              </a:rPr>
              <a:t>Dubai, United Arab Emirates</a:t>
            </a:r>
            <a:endParaRPr b="0" i="0" sz="15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7" name="Shape 3597"/>
        <p:cNvGrpSpPr/>
        <p:nvPr/>
      </p:nvGrpSpPr>
      <p:grpSpPr>
        <a:xfrm>
          <a:off x="0" y="0"/>
          <a:ext cx="0" cy="0"/>
          <a:chOff x="0" y="0"/>
          <a:chExt cx="0" cy="0"/>
        </a:xfrm>
      </p:grpSpPr>
      <p:sp>
        <p:nvSpPr>
          <p:cNvPr id="3598" name="Google Shape;3598;p561"/>
          <p:cNvSpPr txBox="1"/>
          <p:nvPr>
            <p:ph type="title"/>
          </p:nvPr>
        </p:nvSpPr>
        <p:spPr>
          <a:xfrm>
            <a:off x="687933" y="498691"/>
            <a:ext cx="5700900" cy="934200"/>
          </a:xfrm>
          <a:prstGeom prst="rect">
            <a:avLst/>
          </a:prstGeom>
          <a:noFill/>
          <a:ln>
            <a:noFill/>
          </a:ln>
        </p:spPr>
        <p:txBody>
          <a:bodyPr anchorCtr="0" anchor="t" bIns="0" lIns="0" spcFirstLastPara="1" rIns="0" wrap="square" tIns="10475">
            <a:spAutoFit/>
          </a:bodyPr>
          <a:lstStyle/>
          <a:p>
            <a:pPr indent="0" lvl="0" marL="12700" rtl="0" algn="l">
              <a:lnSpc>
                <a:spcPct val="100000"/>
              </a:lnSpc>
              <a:spcBef>
                <a:spcPts val="0"/>
              </a:spcBef>
              <a:spcAft>
                <a:spcPts val="0"/>
              </a:spcAft>
              <a:buSzPts val="1100"/>
              <a:buNone/>
            </a:pPr>
            <a:r>
              <a:rPr lang="zh-CN" sz="3000">
                <a:solidFill>
                  <a:srgbClr val="0057A3"/>
                </a:solidFill>
                <a:latin typeface="Arial"/>
                <a:ea typeface="Arial"/>
                <a:cs typeface="Arial"/>
                <a:sym typeface="Arial"/>
              </a:rPr>
              <a:t>The Plan Guides Many City Actions</a:t>
            </a:r>
            <a:endParaRPr sz="3000"/>
          </a:p>
        </p:txBody>
      </p:sp>
      <p:pic>
        <p:nvPicPr>
          <p:cNvPr id="3599" name="Google Shape;3599;p561"/>
          <p:cNvPicPr preferRelativeResize="0"/>
          <p:nvPr/>
        </p:nvPicPr>
        <p:blipFill rotWithShape="1">
          <a:blip r:embed="rId3">
            <a:alphaModFix/>
          </a:blip>
          <a:srcRect b="0" l="0" r="0" t="0"/>
          <a:stretch/>
        </p:blipFill>
        <p:spPr>
          <a:xfrm>
            <a:off x="350774" y="1682107"/>
            <a:ext cx="8384397" cy="19124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5" name="Shape 4095"/>
        <p:cNvGrpSpPr/>
        <p:nvPr/>
      </p:nvGrpSpPr>
      <p:grpSpPr>
        <a:xfrm>
          <a:off x="0" y="0"/>
          <a:ext cx="0" cy="0"/>
          <a:chOff x="0" y="0"/>
          <a:chExt cx="0" cy="0"/>
        </a:xfrm>
      </p:grpSpPr>
      <p:sp>
        <p:nvSpPr>
          <p:cNvPr id="4096" name="Google Shape;4096;p606"/>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A9E1A3"/>
                </a:solidFill>
                <a:latin typeface="Arial"/>
                <a:ea typeface="Arial"/>
                <a:cs typeface="Arial"/>
                <a:sym typeface="Arial"/>
              </a:rPr>
              <a:t>INDEX</a:t>
            </a:r>
            <a:endParaRPr b="0" i="0" sz="4400" u="none" cap="none" strike="noStrike">
              <a:solidFill>
                <a:srgbClr val="7F7F7F"/>
              </a:solidFill>
              <a:latin typeface="Arial"/>
              <a:ea typeface="Arial"/>
              <a:cs typeface="Arial"/>
              <a:sym typeface="Arial"/>
            </a:endParaRPr>
          </a:p>
        </p:txBody>
      </p:sp>
      <p:sp>
        <p:nvSpPr>
          <p:cNvPr id="4097" name="Google Shape;4097;p606"/>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098" name="Google Shape;4098;p606"/>
          <p:cNvSpPr txBox="1"/>
          <p:nvPr>
            <p:ph idx="11" type="ftr"/>
          </p:nvPr>
        </p:nvSpPr>
        <p:spPr>
          <a:xfrm>
            <a:off x="2590800" y="4767263"/>
            <a:ext cx="3962400" cy="27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97">
                                            <p:txEl>
                                              <p:pRg end="0" st="0"/>
                                            </p:txEl>
                                          </p:spTgt>
                                        </p:tgtEl>
                                        <p:attrNameLst>
                                          <p:attrName>style.visibility</p:attrName>
                                        </p:attrNameLst>
                                      </p:cBhvr>
                                      <p:to>
                                        <p:strVal val="visible"/>
                                      </p:to>
                                    </p:set>
                                    <p:animEffect filter="fade" transition="in">
                                      <p:cBhvr>
                                        <p:cTn dur="500"/>
                                        <p:tgtEl>
                                          <p:spTgt spid="40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 st="1"/>
                                            </p:txEl>
                                          </p:spTgt>
                                        </p:tgtEl>
                                        <p:attrNameLst>
                                          <p:attrName>style.visibility</p:attrName>
                                        </p:attrNameLst>
                                      </p:cBhvr>
                                      <p:to>
                                        <p:strVal val="visible"/>
                                      </p:to>
                                    </p:set>
                                    <p:animEffect filter="fade" transition="in">
                                      <p:cBhvr>
                                        <p:cTn dur="500"/>
                                        <p:tgtEl>
                                          <p:spTgt spid="40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2" st="2"/>
                                            </p:txEl>
                                          </p:spTgt>
                                        </p:tgtEl>
                                        <p:attrNameLst>
                                          <p:attrName>style.visibility</p:attrName>
                                        </p:attrNameLst>
                                      </p:cBhvr>
                                      <p:to>
                                        <p:strVal val="visible"/>
                                      </p:to>
                                    </p:set>
                                    <p:animEffect filter="fade" transition="in">
                                      <p:cBhvr>
                                        <p:cTn dur="500"/>
                                        <p:tgtEl>
                                          <p:spTgt spid="40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3" st="3"/>
                                            </p:txEl>
                                          </p:spTgt>
                                        </p:tgtEl>
                                        <p:attrNameLst>
                                          <p:attrName>style.visibility</p:attrName>
                                        </p:attrNameLst>
                                      </p:cBhvr>
                                      <p:to>
                                        <p:strVal val="visible"/>
                                      </p:to>
                                    </p:set>
                                    <p:animEffect filter="fade" transition="in">
                                      <p:cBhvr>
                                        <p:cTn dur="500"/>
                                        <p:tgtEl>
                                          <p:spTgt spid="40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4" st="4"/>
                                            </p:txEl>
                                          </p:spTgt>
                                        </p:tgtEl>
                                        <p:attrNameLst>
                                          <p:attrName>style.visibility</p:attrName>
                                        </p:attrNameLst>
                                      </p:cBhvr>
                                      <p:to>
                                        <p:strVal val="visible"/>
                                      </p:to>
                                    </p:set>
                                    <p:animEffect filter="fade" transition="in">
                                      <p:cBhvr>
                                        <p:cTn dur="500"/>
                                        <p:tgtEl>
                                          <p:spTgt spid="40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5" st="5"/>
                                            </p:txEl>
                                          </p:spTgt>
                                        </p:tgtEl>
                                        <p:attrNameLst>
                                          <p:attrName>style.visibility</p:attrName>
                                        </p:attrNameLst>
                                      </p:cBhvr>
                                      <p:to>
                                        <p:strVal val="visible"/>
                                      </p:to>
                                    </p:set>
                                    <p:animEffect filter="fade" transition="in">
                                      <p:cBhvr>
                                        <p:cTn dur="500"/>
                                        <p:tgtEl>
                                          <p:spTgt spid="40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6" st="6"/>
                                            </p:txEl>
                                          </p:spTgt>
                                        </p:tgtEl>
                                        <p:attrNameLst>
                                          <p:attrName>style.visibility</p:attrName>
                                        </p:attrNameLst>
                                      </p:cBhvr>
                                      <p:to>
                                        <p:strVal val="visible"/>
                                      </p:to>
                                    </p:set>
                                    <p:animEffect filter="fade" transition="in">
                                      <p:cBhvr>
                                        <p:cTn dur="500"/>
                                        <p:tgtEl>
                                          <p:spTgt spid="40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7" st="7"/>
                                            </p:txEl>
                                          </p:spTgt>
                                        </p:tgtEl>
                                        <p:attrNameLst>
                                          <p:attrName>style.visibility</p:attrName>
                                        </p:attrNameLst>
                                      </p:cBhvr>
                                      <p:to>
                                        <p:strVal val="visible"/>
                                      </p:to>
                                    </p:set>
                                    <p:animEffect filter="fade" transition="in">
                                      <p:cBhvr>
                                        <p:cTn dur="500"/>
                                        <p:tgtEl>
                                          <p:spTgt spid="40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8" st="8"/>
                                            </p:txEl>
                                          </p:spTgt>
                                        </p:tgtEl>
                                        <p:attrNameLst>
                                          <p:attrName>style.visibility</p:attrName>
                                        </p:attrNameLst>
                                      </p:cBhvr>
                                      <p:to>
                                        <p:strVal val="visible"/>
                                      </p:to>
                                    </p:set>
                                    <p:animEffect filter="fade" transition="in">
                                      <p:cBhvr>
                                        <p:cTn dur="500"/>
                                        <p:tgtEl>
                                          <p:spTgt spid="409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9" st="9"/>
                                            </p:txEl>
                                          </p:spTgt>
                                        </p:tgtEl>
                                        <p:attrNameLst>
                                          <p:attrName>style.visibility</p:attrName>
                                        </p:attrNameLst>
                                      </p:cBhvr>
                                      <p:to>
                                        <p:strVal val="visible"/>
                                      </p:to>
                                    </p:set>
                                    <p:animEffect filter="fade" transition="in">
                                      <p:cBhvr>
                                        <p:cTn dur="500"/>
                                        <p:tgtEl>
                                          <p:spTgt spid="4097">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0" st="10"/>
                                            </p:txEl>
                                          </p:spTgt>
                                        </p:tgtEl>
                                        <p:attrNameLst>
                                          <p:attrName>style.visibility</p:attrName>
                                        </p:attrNameLst>
                                      </p:cBhvr>
                                      <p:to>
                                        <p:strVal val="visible"/>
                                      </p:to>
                                    </p:set>
                                    <p:animEffect filter="fade" transition="in">
                                      <p:cBhvr>
                                        <p:cTn dur="500"/>
                                        <p:tgtEl>
                                          <p:spTgt spid="4097">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1" st="11"/>
                                            </p:txEl>
                                          </p:spTgt>
                                        </p:tgtEl>
                                        <p:attrNameLst>
                                          <p:attrName>style.visibility</p:attrName>
                                        </p:attrNameLst>
                                      </p:cBhvr>
                                      <p:to>
                                        <p:strVal val="visible"/>
                                      </p:to>
                                    </p:set>
                                    <p:animEffect filter="fade" transition="in">
                                      <p:cBhvr>
                                        <p:cTn dur="500"/>
                                        <p:tgtEl>
                                          <p:spTgt spid="4097">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2" st="12"/>
                                            </p:txEl>
                                          </p:spTgt>
                                        </p:tgtEl>
                                        <p:attrNameLst>
                                          <p:attrName>style.visibility</p:attrName>
                                        </p:attrNameLst>
                                      </p:cBhvr>
                                      <p:to>
                                        <p:strVal val="visible"/>
                                      </p:to>
                                    </p:set>
                                    <p:animEffect filter="fade" transition="in">
                                      <p:cBhvr>
                                        <p:cTn dur="500"/>
                                        <p:tgtEl>
                                          <p:spTgt spid="4097">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7">
                                            <p:txEl>
                                              <p:pRg end="13" st="13"/>
                                            </p:txEl>
                                          </p:spTgt>
                                        </p:tgtEl>
                                        <p:attrNameLst>
                                          <p:attrName>style.visibility</p:attrName>
                                        </p:attrNameLst>
                                      </p:cBhvr>
                                      <p:to>
                                        <p:strVal val="visible"/>
                                      </p:to>
                                    </p:set>
                                    <p:animEffect filter="fade" transition="in">
                                      <p:cBhvr>
                                        <p:cTn dur="500"/>
                                        <p:tgtEl>
                                          <p:spTgt spid="4097">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2" name="Shape 4102"/>
        <p:cNvGrpSpPr/>
        <p:nvPr/>
      </p:nvGrpSpPr>
      <p:grpSpPr>
        <a:xfrm>
          <a:off x="0" y="0"/>
          <a:ext cx="0" cy="0"/>
          <a:chOff x="0" y="0"/>
          <a:chExt cx="0" cy="0"/>
        </a:xfrm>
      </p:grpSpPr>
      <p:sp>
        <p:nvSpPr>
          <p:cNvPr id="4103" name="Google Shape;4103;p607"/>
          <p:cNvSpPr txBox="1"/>
          <p:nvPr>
            <p:ph type="title"/>
          </p:nvPr>
        </p:nvSpPr>
        <p:spPr>
          <a:xfrm>
            <a:off x="457200" y="195487"/>
            <a:ext cx="8229600" cy="43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1400"/>
              <a:buFont typeface="Arial"/>
              <a:buNone/>
            </a:pPr>
            <a:r>
              <a:rPr b="1" i="0" lang="zh-CN" sz="3250" u="none" cap="none" strike="noStrike">
                <a:solidFill>
                  <a:schemeClr val="dk1"/>
                </a:solidFill>
                <a:latin typeface="Arial"/>
                <a:ea typeface="Arial"/>
                <a:cs typeface="Arial"/>
                <a:sym typeface="Arial"/>
              </a:rPr>
              <a:t>        	     </a:t>
            </a:r>
            <a:r>
              <a:rPr b="0" i="0" lang="zh-CN" sz="3250" u="none" cap="none" strike="noStrike">
                <a:solidFill>
                  <a:schemeClr val="dk1"/>
                </a:solidFill>
                <a:latin typeface="Arial"/>
                <a:ea typeface="Arial"/>
                <a:cs typeface="Arial"/>
                <a:sym typeface="Arial"/>
              </a:rPr>
              <a:t>Microsoft Access- </a:t>
            </a:r>
            <a:r>
              <a:rPr b="0" i="0" lang="zh-CN" sz="3250" u="none" cap="none" strike="noStrike">
                <a:solidFill>
                  <a:srgbClr val="002060"/>
                </a:solidFill>
                <a:latin typeface="Arial"/>
                <a:ea typeface="Arial"/>
                <a:cs typeface="Arial"/>
                <a:sym typeface="Arial"/>
              </a:rPr>
              <a:t>An Overview   </a:t>
            </a:r>
            <a:endParaRPr b="0" i="0" sz="4400" u="none" cap="none" strike="noStrike">
              <a:solidFill>
                <a:srgbClr val="7F7F7F"/>
              </a:solidFill>
              <a:latin typeface="Arial"/>
              <a:ea typeface="Arial"/>
              <a:cs typeface="Arial"/>
              <a:sym typeface="Arial"/>
            </a:endParaRPr>
          </a:p>
        </p:txBody>
      </p:sp>
      <p:sp>
        <p:nvSpPr>
          <p:cNvPr id="4104" name="Google Shape;4104;p607"/>
          <p:cNvSpPr txBox="1"/>
          <p:nvPr>
            <p:ph idx="1" type="body"/>
          </p:nvPr>
        </p:nvSpPr>
        <p:spPr>
          <a:xfrm>
            <a:off x="493060" y="1059582"/>
            <a:ext cx="8255400" cy="3132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600"/>
              </a:spcBef>
              <a:spcAft>
                <a:spcPts val="1200"/>
              </a:spcAft>
              <a:buClr>
                <a:schemeClr val="accent6"/>
              </a:buClr>
              <a:buSzPts val="1400"/>
              <a:buFont typeface="Arial"/>
              <a:buNone/>
            </a:pPr>
            <a:r>
              <a:rPr b="0" i="0" lang="zh-CN" sz="1600" u="none" cap="none" strike="noStrike">
                <a:solidFill>
                  <a:schemeClr val="dk1"/>
                </a:solidFill>
                <a:latin typeface="Times New Roman"/>
                <a:ea typeface="Times New Roman"/>
                <a:cs typeface="Times New Roman"/>
                <a:sym typeface="Times New Roman"/>
              </a:rPr>
              <a:t>     Microsoft Access also known as Microsoft Office Access is a Database Management System or DBMS from Microsoft that combines the relational </a:t>
            </a:r>
            <a:r>
              <a:rPr b="0" i="0" lang="zh-CN" sz="2300" u="sng" cap="none" strike="noStrike">
                <a:solidFill>
                  <a:schemeClr val="dk1"/>
                </a:solidFill>
                <a:latin typeface="Arial"/>
                <a:ea typeface="Arial"/>
                <a:cs typeface="Arial"/>
                <a:sym typeface="Arial"/>
              </a:rPr>
              <a:t>Microsoft Jet Database Engine </a:t>
            </a:r>
            <a:r>
              <a:rPr b="0" i="0" lang="zh-CN" sz="2300" u="none" cap="none" strike="noStrike">
                <a:solidFill>
                  <a:schemeClr val="dk1"/>
                </a:solidFill>
                <a:latin typeface="Arial"/>
                <a:ea typeface="Arial"/>
                <a:cs typeface="Arial"/>
                <a:sym typeface="Arial"/>
              </a:rPr>
              <a:t>with a </a:t>
            </a:r>
            <a:r>
              <a:rPr b="0" i="0" lang="zh-CN" sz="2300" u="sng" cap="none" strike="noStrike">
                <a:solidFill>
                  <a:schemeClr val="dk1"/>
                </a:solidFill>
                <a:latin typeface="Arial"/>
                <a:ea typeface="Arial"/>
                <a:cs typeface="Arial"/>
                <a:sym typeface="Arial"/>
              </a:rPr>
              <a:t>Graphical user interface</a:t>
            </a:r>
            <a:r>
              <a:rPr b="0" i="0" lang="zh-CN" sz="2300" u="none" cap="none" strike="noStrike">
                <a:solidFill>
                  <a:schemeClr val="dk1"/>
                </a:solidFill>
                <a:latin typeface="Arial"/>
                <a:ea typeface="Arial"/>
                <a:cs typeface="Arial"/>
                <a:sym typeface="Arial"/>
              </a:rPr>
              <a:t> and software-development tools. It helps us manage data stored in a computer database. A </a:t>
            </a:r>
            <a:r>
              <a:rPr b="1" i="0" lang="zh-CN" sz="2300" u="none" cap="none" strike="noStrike">
                <a:solidFill>
                  <a:schemeClr val="dk1"/>
                </a:solidFill>
                <a:latin typeface="Arial"/>
                <a:ea typeface="Arial"/>
                <a:cs typeface="Arial"/>
                <a:sym typeface="Arial"/>
              </a:rPr>
              <a:t>Database</a:t>
            </a:r>
            <a:r>
              <a:rPr b="0" i="0" lang="zh-CN" sz="2300" u="none" cap="none" strike="noStrike">
                <a:solidFill>
                  <a:schemeClr val="dk1"/>
                </a:solidFill>
                <a:latin typeface="Arial"/>
                <a:ea typeface="Arial"/>
                <a:cs typeface="Arial"/>
                <a:sym typeface="Arial"/>
              </a:rPr>
              <a:t> is a tool for collecting and organizing information. Database can store information about people, products, orders, or anything else.</a:t>
            </a:r>
            <a:endParaRPr b="0" i="0" sz="2800" u="none" cap="none" strike="noStrike">
              <a:solidFill>
                <a:srgbClr val="262626"/>
              </a:solidFill>
              <a:latin typeface="Arial"/>
              <a:ea typeface="Arial"/>
              <a:cs typeface="Arial"/>
              <a:sym typeface="Arial"/>
            </a:endParaRPr>
          </a:p>
        </p:txBody>
      </p:sp>
      <p:pic>
        <p:nvPicPr>
          <p:cNvPr id="4105" name="Google Shape;4105;p607"/>
          <p:cNvPicPr preferRelativeResize="0"/>
          <p:nvPr/>
        </p:nvPicPr>
        <p:blipFill rotWithShape="1">
          <a:blip r:embed="rId3">
            <a:alphaModFix/>
          </a:blip>
          <a:srcRect b="0" l="0" r="0" t="0"/>
          <a:stretch/>
        </p:blipFill>
        <p:spPr>
          <a:xfrm>
            <a:off x="1043608" y="141480"/>
            <a:ext cx="792088" cy="636499"/>
          </a:xfrm>
          <a:prstGeom prst="rect">
            <a:avLst/>
          </a:prstGeom>
          <a:noFill/>
          <a:ln>
            <a:noFill/>
          </a:ln>
        </p:spPr>
      </p:pic>
      <p:pic>
        <p:nvPicPr>
          <p:cNvPr id="4106" name="Google Shape;4106;p607"/>
          <p:cNvPicPr preferRelativeResize="0"/>
          <p:nvPr/>
        </p:nvPicPr>
        <p:blipFill rotWithShape="1">
          <a:blip r:embed="rId4">
            <a:alphaModFix/>
          </a:blip>
          <a:srcRect b="0" l="0" r="0" t="0"/>
          <a:stretch/>
        </p:blipFill>
        <p:spPr>
          <a:xfrm>
            <a:off x="5292080" y="3219822"/>
            <a:ext cx="2592289" cy="1375483"/>
          </a:xfrm>
          <a:prstGeom prst="rect">
            <a:avLst/>
          </a:prstGeom>
          <a:noFill/>
          <a:ln>
            <a:noFill/>
          </a:ln>
        </p:spPr>
      </p:pic>
      <p:sp>
        <p:nvSpPr>
          <p:cNvPr id="4107" name="Google Shape;4107;p607"/>
          <p:cNvSpPr/>
          <p:nvPr/>
        </p:nvSpPr>
        <p:spPr>
          <a:xfrm>
            <a:off x="5292080" y="3219822"/>
            <a:ext cx="3456300" cy="1375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607"/>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07"/>
                                        </p:tgtEl>
                                        <p:attrNameLst>
                                          <p:attrName>style.visibility</p:attrName>
                                        </p:attrNameLst>
                                      </p:cBhvr>
                                      <p:to>
                                        <p:strVal val="visible"/>
                                      </p:to>
                                    </p:set>
                                    <p:animEffect filter="fade" transition="in">
                                      <p:cBhvr>
                                        <p:cTn dur="500"/>
                                        <p:tgtEl>
                                          <p:spTgt spid="4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sp>
        <p:nvSpPr>
          <p:cNvPr id="4114" name="Google Shape;4114;p608"/>
          <p:cNvSpPr txBox="1"/>
          <p:nvPr>
            <p:ph idx="1"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3000" u="none" cap="none" strike="noStrike">
                <a:solidFill>
                  <a:srgbClr val="393939"/>
                </a:solidFill>
                <a:latin typeface="Arial"/>
                <a:ea typeface="Arial"/>
                <a:cs typeface="Arial"/>
                <a:sym typeface="Arial"/>
              </a:rPr>
              <a:t>Using Design view. </a:t>
            </a:r>
            <a:endParaRPr b="0" i="0" sz="1800" u="none" cap="none" strike="noStrike">
              <a:solidFill>
                <a:srgbClr val="393939"/>
              </a:solidFill>
              <a:latin typeface="Arial"/>
              <a:ea typeface="Arial"/>
              <a:cs typeface="Arial"/>
              <a:sym typeface="Arial"/>
            </a:endParaRPr>
          </a:p>
        </p:txBody>
      </p:sp>
      <p:sp>
        <p:nvSpPr>
          <p:cNvPr id="4115" name="Google Shape;4115;p608"/>
          <p:cNvSpPr txBox="1"/>
          <p:nvPr>
            <p:ph idx="2" type="body"/>
          </p:nvPr>
        </p:nvSpPr>
        <p:spPr>
          <a:xfrm>
            <a:off x="6248400" y="742950"/>
            <a:ext cx="2667000" cy="9771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In the </a:t>
            </a:r>
            <a:r>
              <a:rPr b="1" i="0" lang="zh-CN" sz="1600" u="none" cap="none" strike="noStrike">
                <a:solidFill>
                  <a:schemeClr val="dk1"/>
                </a:solidFill>
                <a:latin typeface="Arial"/>
                <a:ea typeface="Arial"/>
                <a:cs typeface="Arial"/>
                <a:sym typeface="Arial"/>
              </a:rPr>
              <a:t>Data Type</a:t>
            </a:r>
            <a:r>
              <a:rPr b="0" i="0" lang="zh-CN" sz="1600" u="none" cap="none" strike="noStrike">
                <a:solidFill>
                  <a:schemeClr val="dk1"/>
                </a:solidFill>
                <a:latin typeface="Arial"/>
                <a:ea typeface="Arial"/>
                <a:cs typeface="Arial"/>
                <a:sym typeface="Arial"/>
              </a:rPr>
              <a:t> column, use the list next to a field name to choose a data type for that field.</a:t>
            </a:r>
            <a:endParaRPr b="0" i="0" sz="1600" u="none" cap="none" strike="noStrike">
              <a:solidFill>
                <a:schemeClr val="dk1"/>
              </a:solidFill>
              <a:latin typeface="Arial"/>
              <a:ea typeface="Arial"/>
              <a:cs typeface="Arial"/>
              <a:sym typeface="Arial"/>
            </a:endParaRPr>
          </a:p>
        </p:txBody>
      </p:sp>
      <p:sp>
        <p:nvSpPr>
          <p:cNvPr id="4116" name="Google Shape;4116;p608"/>
          <p:cNvSpPr txBox="1"/>
          <p:nvPr>
            <p:ph idx="3" type="body"/>
          </p:nvPr>
        </p:nvSpPr>
        <p:spPr>
          <a:xfrm>
            <a:off x="539552" y="3003798"/>
            <a:ext cx="56166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0" i="0" lang="zh-CN" sz="1800" u="none" cap="none" strike="noStrike">
                <a:solidFill>
                  <a:schemeClr val="dk1"/>
                </a:solidFill>
                <a:latin typeface="Arial"/>
                <a:ea typeface="Arial"/>
                <a:cs typeface="Arial"/>
                <a:sym typeface="Arial"/>
              </a:rPr>
              <a:t>As always, save your changes and give your new table a name that describes the data it contains.</a:t>
            </a:r>
            <a:endParaRPr b="0" i="0" sz="1800" u="none" cap="none" strike="noStrike">
              <a:solidFill>
                <a:schemeClr val="dk1"/>
              </a:solidFill>
              <a:latin typeface="Arial"/>
              <a:ea typeface="Arial"/>
              <a:cs typeface="Arial"/>
              <a:sym typeface="Arial"/>
            </a:endParaRPr>
          </a:p>
        </p:txBody>
      </p:sp>
      <p:sp>
        <p:nvSpPr>
          <p:cNvPr id="4117" name="Google Shape;4117;p608"/>
          <p:cNvSpPr txBox="1"/>
          <p:nvPr/>
        </p:nvSpPr>
        <p:spPr>
          <a:xfrm>
            <a:off x="6248400" y="1720168"/>
            <a:ext cx="2667000" cy="8517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600"/>
              <a:buFont typeface="Arial"/>
              <a:buNone/>
            </a:pPr>
            <a:r>
              <a:rPr b="0" i="0" lang="zh-CN" sz="1600" u="none" cap="none" strike="noStrike">
                <a:solidFill>
                  <a:schemeClr val="dk1"/>
                </a:solidFill>
                <a:latin typeface="Arial"/>
                <a:ea typeface="Arial"/>
                <a:cs typeface="Arial"/>
                <a:sym typeface="Arial"/>
              </a:rPr>
              <a:t>Optionally, use the </a:t>
            </a:r>
            <a:r>
              <a:rPr b="1" i="0" lang="zh-CN" sz="1600" u="none" cap="none" strike="noStrike">
                <a:solidFill>
                  <a:schemeClr val="dk1"/>
                </a:solidFill>
                <a:latin typeface="Arial"/>
                <a:ea typeface="Arial"/>
                <a:cs typeface="Arial"/>
                <a:sym typeface="Arial"/>
              </a:rPr>
              <a:t>Field Properties</a:t>
            </a:r>
            <a:r>
              <a:rPr b="0" i="0" lang="zh-CN" sz="1600" u="none" cap="none" strike="noStrike">
                <a:solidFill>
                  <a:schemeClr val="dk1"/>
                </a:solidFill>
                <a:latin typeface="Arial"/>
                <a:ea typeface="Arial"/>
                <a:cs typeface="Arial"/>
                <a:sym typeface="Arial"/>
              </a:rPr>
              <a:t> pane to set properties for individual fields. </a:t>
            </a:r>
            <a:endParaRPr b="0" i="0" sz="1600" u="none" cap="none" strike="noStrike">
              <a:solidFill>
                <a:schemeClr val="dk1"/>
              </a:solidFill>
              <a:latin typeface="Arial"/>
              <a:ea typeface="Arial"/>
              <a:cs typeface="Arial"/>
              <a:sym typeface="Arial"/>
            </a:endParaRPr>
          </a:p>
        </p:txBody>
      </p:sp>
      <p:sp>
        <p:nvSpPr>
          <p:cNvPr id="4118" name="Google Shape;4118;p608"/>
          <p:cNvSpPr txBox="1"/>
          <p:nvPr>
            <p:ph type="title"/>
          </p:nvPr>
        </p:nvSpPr>
        <p:spPr>
          <a:xfrm>
            <a:off x="533400" y="85725"/>
            <a:ext cx="8077200" cy="342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4119" name="Google Shape;4119;p608"/>
          <p:cNvSpPr txBox="1"/>
          <p:nvPr>
            <p:ph idx="4" type="body"/>
          </p:nvPr>
        </p:nvSpPr>
        <p:spPr>
          <a:xfrm>
            <a:off x="304800" y="742950"/>
            <a:ext cx="5706000" cy="32097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640"/>
              </a:spcBef>
              <a:spcAft>
                <a:spcPts val="300"/>
              </a:spcAft>
              <a:buSzPts val="1400"/>
              <a:buNone/>
            </a:pPr>
            <a:r>
              <a:t/>
            </a:r>
            <a:endParaRPr/>
          </a:p>
        </p:txBody>
      </p:sp>
      <p:pic>
        <p:nvPicPr>
          <p:cNvPr id="4120" name="Google Shape;4120;p608"/>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121" name="Google Shape;4121;p60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12</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5" name="Shape 4125"/>
        <p:cNvGrpSpPr/>
        <p:nvPr/>
      </p:nvGrpSpPr>
      <p:grpSpPr>
        <a:xfrm>
          <a:off x="0" y="0"/>
          <a:ext cx="0" cy="0"/>
          <a:chOff x="0" y="0"/>
          <a:chExt cx="0" cy="0"/>
        </a:xfrm>
      </p:grpSpPr>
      <p:sp>
        <p:nvSpPr>
          <p:cNvPr id="4126" name="Google Shape;4126;p609"/>
          <p:cNvSpPr txBox="1"/>
          <p:nvPr>
            <p:ph idx="1" type="body"/>
          </p:nvPr>
        </p:nvSpPr>
        <p:spPr>
          <a:xfrm>
            <a:off x="3635896" y="2679762"/>
            <a:ext cx="5161800" cy="661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480"/>
              </a:spcBef>
              <a:spcAft>
                <a:spcPts val="0"/>
              </a:spcAft>
              <a:buClr>
                <a:srgbClr val="F2F2F2"/>
              </a:buClr>
              <a:buSzPts val="1400"/>
              <a:buFont typeface="Arial"/>
              <a:buNone/>
            </a:pPr>
            <a:r>
              <a:rPr b="0" i="0" lang="zh-CN" sz="2400" u="none" cap="none" strike="noStrike">
                <a:solidFill>
                  <a:schemeClr val="dk1"/>
                </a:solidFill>
                <a:latin typeface="Arial"/>
                <a:ea typeface="Arial"/>
                <a:cs typeface="Arial"/>
                <a:sym typeface="Arial"/>
              </a:rPr>
              <a:t>External data is one of the tab of Microsoft Access which provides us the facility of </a:t>
            </a:r>
            <a:r>
              <a:rPr b="1" i="0" lang="zh-CN" sz="2400" u="none" cap="none" strike="noStrike">
                <a:solidFill>
                  <a:schemeClr val="dk1"/>
                </a:solidFill>
                <a:latin typeface="Verdana"/>
                <a:ea typeface="Verdana"/>
                <a:cs typeface="Verdana"/>
                <a:sym typeface="Verdana"/>
              </a:rPr>
              <a:t>exporting</a:t>
            </a:r>
            <a:r>
              <a:rPr b="0" i="0" lang="zh-CN" sz="2400" u="none" cap="none" strike="noStrike">
                <a:solidFill>
                  <a:schemeClr val="dk1"/>
                </a:solidFill>
                <a:latin typeface="Arial"/>
                <a:ea typeface="Arial"/>
                <a:cs typeface="Arial"/>
                <a:sym typeface="Arial"/>
              </a:rPr>
              <a:t> any data from access as well as</a:t>
            </a:r>
            <a:r>
              <a:rPr b="1" i="0" lang="zh-CN" sz="2400" u="none" cap="none" strike="noStrike">
                <a:solidFill>
                  <a:schemeClr val="dk1"/>
                </a:solidFill>
                <a:latin typeface="Arial"/>
                <a:ea typeface="Arial"/>
                <a:cs typeface="Arial"/>
                <a:sym typeface="Arial"/>
              </a:rPr>
              <a:t> importing </a:t>
            </a:r>
            <a:r>
              <a:rPr b="0" i="0" lang="zh-CN" sz="2400" u="none" cap="none" strike="noStrike">
                <a:solidFill>
                  <a:schemeClr val="dk1"/>
                </a:solidFill>
                <a:latin typeface="Arial"/>
                <a:ea typeface="Arial"/>
                <a:cs typeface="Arial"/>
                <a:sym typeface="Arial"/>
              </a:rPr>
              <a:t>any other data, tables etc. from outside to access database. This tab has options like Import, Export, Collect Data and SharePoint Lists.</a:t>
            </a:r>
            <a:endParaRPr b="0" i="0" sz="4000" u="none" cap="none" strike="noStrike">
              <a:solidFill>
                <a:srgbClr val="F2F2F2"/>
              </a:solidFill>
              <a:latin typeface="Arial"/>
              <a:ea typeface="Arial"/>
              <a:cs typeface="Arial"/>
              <a:sym typeface="Arial"/>
            </a:endParaRPr>
          </a:p>
          <a:p>
            <a:pPr indent="0" lvl="0" marL="0" marR="0" rtl="0" algn="just">
              <a:lnSpc>
                <a:spcPct val="100000"/>
              </a:lnSpc>
              <a:spcBef>
                <a:spcPts val="800"/>
              </a:spcBef>
              <a:spcAft>
                <a:spcPts val="0"/>
              </a:spcAft>
              <a:buClr>
                <a:srgbClr val="F2F2F2"/>
              </a:buClr>
              <a:buSzPts val="1400"/>
              <a:buFont typeface="Arial"/>
              <a:buNone/>
            </a:pPr>
            <a:r>
              <a:t/>
            </a:r>
            <a:endParaRPr b="0" i="0" sz="4000" u="none" cap="none" strike="noStrike">
              <a:solidFill>
                <a:srgbClr val="F2F2F2"/>
              </a:solidFill>
              <a:latin typeface="Arial"/>
              <a:ea typeface="Arial"/>
              <a:cs typeface="Arial"/>
              <a:sym typeface="Arial"/>
            </a:endParaRPr>
          </a:p>
        </p:txBody>
      </p:sp>
      <p:sp>
        <p:nvSpPr>
          <p:cNvPr id="4127" name="Google Shape;4127;p609"/>
          <p:cNvSpPr txBox="1"/>
          <p:nvPr>
            <p:ph idx="2" type="body"/>
          </p:nvPr>
        </p:nvSpPr>
        <p:spPr>
          <a:xfrm>
            <a:off x="3419872" y="357504"/>
            <a:ext cx="3429000" cy="4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rgbClr val="7F7F7F"/>
              </a:buClr>
              <a:buSzPts val="1400"/>
              <a:buFont typeface="Arial"/>
              <a:buNone/>
            </a:pPr>
            <a:r>
              <a:rPr b="0" i="0" lang="zh-CN" sz="3200" u="none" cap="none" strike="noStrike">
                <a:solidFill>
                  <a:srgbClr val="002060"/>
                </a:solidFill>
                <a:latin typeface="Arial"/>
                <a:ea typeface="Arial"/>
                <a:cs typeface="Arial"/>
                <a:sym typeface="Arial"/>
              </a:rPr>
              <a:t>External Data Tab</a:t>
            </a:r>
            <a:endParaRPr b="0" i="0" sz="3200" u="none" cap="none" strike="noStrike">
              <a:solidFill>
                <a:srgbClr val="7F7F7F"/>
              </a:solidFill>
              <a:latin typeface="Arial"/>
              <a:ea typeface="Arial"/>
              <a:cs typeface="Arial"/>
              <a:sym typeface="Arial"/>
            </a:endParaRPr>
          </a:p>
        </p:txBody>
      </p:sp>
      <p:sp>
        <p:nvSpPr>
          <p:cNvPr id="4128" name="Google Shape;4128;p609"/>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20</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grpSp>
        <p:nvGrpSpPr>
          <p:cNvPr id="4133" name="Google Shape;4133;p610"/>
          <p:cNvGrpSpPr/>
          <p:nvPr/>
        </p:nvGrpSpPr>
        <p:grpSpPr>
          <a:xfrm>
            <a:off x="323528" y="181576"/>
            <a:ext cx="8471700" cy="4550378"/>
            <a:chOff x="0" y="53461"/>
            <a:chExt cx="8471700" cy="6067171"/>
          </a:xfrm>
        </p:grpSpPr>
        <p:sp>
          <p:nvSpPr>
            <p:cNvPr id="4134" name="Google Shape;4134;p610"/>
            <p:cNvSpPr/>
            <p:nvPr/>
          </p:nvSpPr>
          <p:spPr>
            <a:xfrm>
              <a:off x="0" y="53461"/>
              <a:ext cx="8471700" cy="1622400"/>
            </a:xfrm>
            <a:prstGeom prst="rect">
              <a:avLst/>
            </a:prstGeom>
            <a:solidFill>
              <a:srgbClr val="002060"/>
            </a:solid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1540"/>
                </a:spcAft>
                <a:buClr>
                  <a:srgbClr val="000000"/>
                </a:buClr>
                <a:buSzPts val="4400"/>
                <a:buFont typeface="Arial"/>
                <a:buNone/>
              </a:pPr>
              <a:r>
                <a:rPr b="0" i="0" lang="zh-CN" sz="4400" u="none" cap="none" strike="noStrike">
                  <a:solidFill>
                    <a:srgbClr val="FFFF00"/>
                  </a:solidFill>
                  <a:latin typeface="Calibri"/>
                  <a:ea typeface="Calibri"/>
                  <a:cs typeface="Calibri"/>
                  <a:sym typeface="Calibri"/>
                </a:rPr>
                <a:t>Various Export Options</a:t>
              </a:r>
              <a:endParaRPr b="0" i="0" sz="1800" u="none" cap="none" strike="noStrike">
                <a:solidFill>
                  <a:schemeClr val="dk1"/>
                </a:solidFill>
                <a:latin typeface="Calibri"/>
                <a:ea typeface="Calibri"/>
                <a:cs typeface="Calibri"/>
                <a:sym typeface="Calibri"/>
              </a:endParaRPr>
            </a:p>
          </p:txBody>
        </p:sp>
        <p:sp>
          <p:nvSpPr>
            <p:cNvPr id="4135" name="Google Shape;4135;p610"/>
            <p:cNvSpPr/>
            <p:nvPr/>
          </p:nvSpPr>
          <p:spPr>
            <a:xfrm>
              <a:off x="314"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Saved     Exports: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View and run import operations that has been previously saved</a:t>
              </a:r>
              <a:endParaRPr b="0" i="0" sz="1800" u="none" cap="none" strike="noStrike">
                <a:solidFill>
                  <a:schemeClr val="dk1"/>
                </a:solidFill>
                <a:latin typeface="Calibri"/>
                <a:ea typeface="Calibri"/>
                <a:cs typeface="Calibri"/>
                <a:sym typeface="Calibri"/>
              </a:endParaRPr>
            </a:p>
          </p:txBody>
        </p:sp>
        <p:sp>
          <p:nvSpPr>
            <p:cNvPr id="4136" name="Google Shape;4136;p610"/>
            <p:cNvSpPr/>
            <p:nvPr/>
          </p:nvSpPr>
          <p:spPr>
            <a:xfrm>
              <a:off x="2031748" y="1696097"/>
              <a:ext cx="21261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1" i="0" lang="zh-CN" sz="2100" u="none" cap="none" strike="noStrike">
                  <a:solidFill>
                    <a:srgbClr val="FFFF00"/>
                  </a:solidFill>
                  <a:latin typeface="Arial"/>
                  <a:ea typeface="Arial"/>
                  <a:cs typeface="Arial"/>
                  <a:sym typeface="Arial"/>
                </a:rPr>
                <a:t>Excel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35"/>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770"/>
                </a:spcAft>
                <a:buClr>
                  <a:srgbClr val="000000"/>
                </a:buClr>
                <a:buSzPts val="2200"/>
                <a:buFont typeface="Arial"/>
                <a:buNone/>
              </a:pPr>
              <a:r>
                <a:rPr b="0" i="0" lang="zh-CN" sz="2200" u="none" cap="none" strike="noStrike">
                  <a:solidFill>
                    <a:schemeClr val="lt1"/>
                  </a:solidFill>
                  <a:latin typeface="Arial"/>
                  <a:ea typeface="Arial"/>
                  <a:cs typeface="Arial"/>
                  <a:sym typeface="Arial"/>
                </a:rPr>
                <a:t>Export selected documents in spreadsheets in a Microsoft office excel file</a:t>
              </a:r>
              <a:endParaRPr b="0" i="0" sz="1800" u="none" cap="none" strike="noStrike">
                <a:solidFill>
                  <a:schemeClr val="dk1"/>
                </a:solidFill>
                <a:latin typeface="Calibri"/>
                <a:ea typeface="Calibri"/>
                <a:cs typeface="Calibri"/>
                <a:sym typeface="Calibri"/>
              </a:endParaRPr>
            </a:p>
          </p:txBody>
        </p:sp>
        <p:sp>
          <p:nvSpPr>
            <p:cNvPr id="4137" name="Google Shape;4137;p610"/>
            <p:cNvSpPr/>
            <p:nvPr/>
          </p:nvSpPr>
          <p:spPr>
            <a:xfrm>
              <a:off x="4164561" y="1696097"/>
              <a:ext cx="2073900" cy="40293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SharePoint  Lists   Export:</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40"/>
                </a:spcAft>
                <a:buClr>
                  <a:srgbClr val="000000"/>
                </a:buClr>
                <a:buSzPts val="2400"/>
                <a:buFont typeface="Arial"/>
                <a:buNone/>
              </a:pPr>
              <a:r>
                <a:rPr b="0" i="0" lang="zh-CN" sz="2400" u="none" cap="none" strike="noStrike">
                  <a:solidFill>
                    <a:schemeClr val="lt1"/>
                  </a:solidFill>
                  <a:latin typeface="Arial"/>
                  <a:ea typeface="Arial"/>
                  <a:cs typeface="Arial"/>
                  <a:sym typeface="Arial"/>
                </a:rPr>
                <a:t>Export selected objects as SharePoint Lists               </a:t>
              </a:r>
              <a:endParaRPr b="0" i="0" sz="1800" u="none" cap="none" strike="noStrike">
                <a:solidFill>
                  <a:schemeClr val="dk1"/>
                </a:solidFill>
                <a:latin typeface="Calibri"/>
                <a:ea typeface="Calibri"/>
                <a:cs typeface="Calibri"/>
                <a:sym typeface="Calibri"/>
              </a:endParaRPr>
            </a:p>
          </p:txBody>
        </p:sp>
        <p:sp>
          <p:nvSpPr>
            <p:cNvPr id="4138" name="Google Shape;4138;p610"/>
            <p:cNvSpPr/>
            <p:nvPr/>
          </p:nvSpPr>
          <p:spPr>
            <a:xfrm>
              <a:off x="6264694" y="1728180"/>
              <a:ext cx="2142000" cy="4109100"/>
            </a:xfrm>
            <a:prstGeom prst="rect">
              <a:avLst/>
            </a:prstGeom>
            <a:solidFill>
              <a:srgbClr val="00206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zh-CN" sz="2000" u="none" cap="none" strike="noStrike">
                  <a:solidFill>
                    <a:srgbClr val="FFFF00"/>
                  </a:solidFill>
                  <a:latin typeface="Arial"/>
                  <a:ea typeface="Arial"/>
                  <a:cs typeface="Arial"/>
                  <a:sym typeface="Arial"/>
                </a:rPr>
                <a:t>PDF or XPS:</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630"/>
                </a:spcBef>
                <a:spcAft>
                  <a:spcPts val="875"/>
                </a:spcAft>
                <a:buClr>
                  <a:srgbClr val="000000"/>
                </a:buClr>
                <a:buSzPts val="2500"/>
                <a:buFont typeface="Arial"/>
                <a:buNone/>
              </a:pPr>
              <a:r>
                <a:rPr b="0" i="0" lang="zh-CN" sz="2500" u="none" cap="none" strike="noStrike">
                  <a:solidFill>
                    <a:schemeClr val="lt1"/>
                  </a:solidFill>
                  <a:latin typeface="Arial"/>
                  <a:ea typeface="Arial"/>
                  <a:cs typeface="Arial"/>
                  <a:sym typeface="Arial"/>
                </a:rPr>
                <a:t>Export selected documents to a pdf or xps file format</a:t>
              </a:r>
              <a:endParaRPr b="0" i="0" sz="1800" u="none" cap="none" strike="noStrike">
                <a:solidFill>
                  <a:schemeClr val="dk1"/>
                </a:solidFill>
                <a:latin typeface="Calibri"/>
                <a:ea typeface="Calibri"/>
                <a:cs typeface="Calibri"/>
                <a:sym typeface="Calibri"/>
              </a:endParaRPr>
            </a:p>
          </p:txBody>
        </p:sp>
        <p:sp>
          <p:nvSpPr>
            <p:cNvPr id="4139" name="Google Shape;4139;p610"/>
            <p:cNvSpPr/>
            <p:nvPr/>
          </p:nvSpPr>
          <p:spPr>
            <a:xfrm>
              <a:off x="0" y="5692232"/>
              <a:ext cx="8471700" cy="428400"/>
            </a:xfrm>
            <a:prstGeom prst="rect">
              <a:avLst/>
            </a:prstGeom>
            <a:solidFill>
              <a:srgbClr val="A1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0" name="Google Shape;4140;p610"/>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1" lang="zh-CN" sz="1200" u="none" cap="none" strike="noStrike">
                <a:solidFill>
                  <a:schemeClr val="dk1"/>
                </a:solidFill>
                <a:latin typeface="Arial"/>
                <a:ea typeface="Arial"/>
                <a:cs typeface="Arial"/>
                <a:sym typeface="Arial"/>
              </a:rPr>
              <a:t>24</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44" name="Shape 4144"/>
        <p:cNvGrpSpPr/>
        <p:nvPr/>
      </p:nvGrpSpPr>
      <p:grpSpPr>
        <a:xfrm>
          <a:off x="0" y="0"/>
          <a:ext cx="0" cy="0"/>
          <a:chOff x="0" y="0"/>
          <a:chExt cx="0" cy="0"/>
        </a:xfrm>
      </p:grpSpPr>
      <p:sp>
        <p:nvSpPr>
          <p:cNvPr id="4145" name="Google Shape;4145;p61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a:t>21st Century Skills &amp; Growth Mindset</a:t>
            </a:r>
            <a:endParaRPr sz="3000"/>
          </a:p>
        </p:txBody>
      </p:sp>
      <p:sp>
        <p:nvSpPr>
          <p:cNvPr id="4146" name="Google Shape;4146;p611"/>
          <p:cNvSpPr txBox="1"/>
          <p:nvPr>
            <p:ph idx="1" type="body"/>
          </p:nvPr>
        </p:nvSpPr>
        <p:spPr>
          <a:xfrm>
            <a:off x="457200" y="11907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u="sng">
                <a:solidFill>
                  <a:schemeClr val="hlink"/>
                </a:solidFill>
                <a:hlinkClick r:id="rId3"/>
              </a:rPr>
              <a:t>The Marshmallow Challenge</a:t>
            </a:r>
            <a:endParaRPr/>
          </a:p>
          <a:p>
            <a:pPr indent="0" lvl="0" marL="0" rtl="0" algn="l">
              <a:lnSpc>
                <a:spcPct val="100000"/>
              </a:lnSpc>
              <a:spcBef>
                <a:spcPts val="600"/>
              </a:spcBef>
              <a:spcAft>
                <a:spcPts val="0"/>
              </a:spcAft>
              <a:buSzPts val="3000"/>
              <a:buNone/>
            </a:pPr>
            <a:r>
              <a:t/>
            </a:r>
            <a:endParaRPr/>
          </a:p>
        </p:txBody>
      </p:sp>
      <p:pic>
        <p:nvPicPr>
          <p:cNvPr descr="Screen Shot 2015-09-08 at 11.31.18 PM.png" id="4147" name="Google Shape;4147;p611"/>
          <p:cNvPicPr preferRelativeResize="0"/>
          <p:nvPr/>
        </p:nvPicPr>
        <p:blipFill rotWithShape="1">
          <a:blip r:embed="rId4">
            <a:alphaModFix/>
          </a:blip>
          <a:srcRect b="0" l="0" r="0" t="0"/>
          <a:stretch/>
        </p:blipFill>
        <p:spPr>
          <a:xfrm>
            <a:off x="1829000" y="2088750"/>
            <a:ext cx="3878875" cy="3054750"/>
          </a:xfrm>
          <a:prstGeom prst="rect">
            <a:avLst/>
          </a:prstGeom>
          <a:noFill/>
          <a:ln>
            <a:noFill/>
          </a:ln>
        </p:spPr>
      </p:pic>
      <p:sp>
        <p:nvSpPr>
          <p:cNvPr id="4148" name="Google Shape;4148;p611"/>
          <p:cNvSpPr txBox="1"/>
          <p:nvPr/>
        </p:nvSpPr>
        <p:spPr>
          <a:xfrm>
            <a:off x="6189325" y="2192400"/>
            <a:ext cx="2072700" cy="10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FC47E8"/>
                </a:solidFill>
                <a:latin typeface="Arial"/>
                <a:ea typeface="Arial"/>
                <a:cs typeface="Arial"/>
                <a:sym typeface="Arial"/>
              </a:rPr>
              <a:t>What are some 21st century skills?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sng" cap="none" strike="noStrike">
                <a:solidFill>
                  <a:srgbClr val="83DD13"/>
                </a:solidFill>
                <a:latin typeface="Arial"/>
                <a:ea typeface="Arial"/>
                <a:cs typeface="Arial"/>
                <a:sym typeface="Arial"/>
                <a:hlinkClick r:id="rId5">
                  <a:extLst>
                    <a:ext uri="{A12FA001-AC4F-418D-AE19-62706E023703}">
                      <ahyp:hlinkClr val="tx"/>
                    </a:ext>
                  </a:extLst>
                </a:hlinkClick>
              </a:rPr>
              <a:t>21st century skills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3" name="Shape 4153"/>
        <p:cNvGrpSpPr/>
        <p:nvPr/>
      </p:nvGrpSpPr>
      <p:grpSpPr>
        <a:xfrm>
          <a:off x="0" y="0"/>
          <a:ext cx="0" cy="0"/>
          <a:chOff x="0" y="0"/>
          <a:chExt cx="0" cy="0"/>
        </a:xfrm>
      </p:grpSpPr>
      <p:sp>
        <p:nvSpPr>
          <p:cNvPr id="4154" name="Google Shape;4154;p612"/>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55" name="Google Shape;4155;p612"/>
          <p:cNvSpPr txBox="1"/>
          <p:nvPr/>
        </p:nvSpPr>
        <p:spPr>
          <a:xfrm>
            <a:off x="252412" y="114300"/>
            <a:ext cx="8675700" cy="4543500"/>
          </a:xfrm>
          <a:prstGeom prst="rect">
            <a:avLst/>
          </a:prstGeom>
          <a:noFill/>
          <a:ln>
            <a:noFill/>
          </a:ln>
        </p:spPr>
        <p:txBody>
          <a:bodyPr anchorCtr="0" anchor="t" bIns="45700" lIns="91425" spcFirstLastPara="1" rIns="91425" wrap="square" tIns="45700">
            <a:noAutofit/>
          </a:bodyPr>
          <a:lstStyle/>
          <a:p>
            <a:pPr indent="-342900" lvl="1" marL="457200" marR="0" rtl="0" algn="just">
              <a:lnSpc>
                <a:spcPct val="100000"/>
              </a:lnSpc>
              <a:spcBef>
                <a:spcPts val="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The </a:t>
            </a:r>
            <a:r>
              <a:rPr b="1" i="0" lang="zh-CN" sz="2800" u="none" cap="none" strike="noStrike">
                <a:solidFill>
                  <a:schemeClr val="lt2"/>
                </a:solidFill>
                <a:latin typeface="Nunito"/>
                <a:ea typeface="Nunito"/>
                <a:cs typeface="Nunito"/>
                <a:sym typeface="Nunito"/>
              </a:rPr>
              <a:t>Government lets</a:t>
            </a:r>
            <a:r>
              <a:rPr b="1" i="0" lang="zh-CN" sz="2800" u="none" cap="none" strike="noStrike">
                <a:solidFill>
                  <a:srgbClr val="CC0000"/>
                </a:solidFill>
                <a:latin typeface="Nunito"/>
                <a:ea typeface="Nunito"/>
                <a:cs typeface="Nunito"/>
                <a:sym typeface="Nunito"/>
              </a:rPr>
              <a:t> the market answer</a:t>
            </a:r>
            <a:r>
              <a:rPr b="1" i="0" lang="zh-CN" sz="2800" u="none" cap="none" strike="noStrike">
                <a:solidFill>
                  <a:srgbClr val="2A5BFF"/>
                </a:solidFill>
                <a:latin typeface="Arial"/>
                <a:ea typeface="Arial"/>
                <a:cs typeface="Arial"/>
                <a:sym typeface="Arial"/>
              </a:rPr>
              <a:t> the following three basic economic questions:</a:t>
            </a:r>
            <a:endParaRPr b="0" i="0" sz="1400" u="none" cap="none" strike="noStrike">
              <a:solidFill>
                <a:srgbClr val="000000"/>
              </a:solidFill>
              <a:latin typeface="Arial"/>
              <a:ea typeface="Arial"/>
              <a:cs typeface="Arial"/>
              <a:sym typeface="Arial"/>
            </a:endParaRPr>
          </a:p>
          <a:p>
            <a:pPr indent="-342900" lvl="1" marL="457200" marR="0" rtl="0" algn="just">
              <a:lnSpc>
                <a:spcPct val="100000"/>
              </a:lnSpc>
              <a:spcBef>
                <a:spcPts val="0"/>
              </a:spcBef>
              <a:spcAft>
                <a:spcPts val="0"/>
              </a:spcAft>
              <a:buClr>
                <a:srgbClr val="0066CC"/>
              </a:buClr>
              <a:buSzPts val="2800"/>
              <a:buFont typeface="Nunito"/>
              <a:buNone/>
            </a:pPr>
            <a:r>
              <a:rPr b="1" i="0" lang="zh-CN" sz="2800" u="none" cap="none" strike="noStrike">
                <a:solidFill>
                  <a:srgbClr val="12805E"/>
                </a:solidFill>
                <a:latin typeface="Verdana"/>
                <a:ea typeface="Verdana"/>
                <a:cs typeface="Verdana"/>
                <a:sym typeface="Verdana"/>
              </a:rPr>
              <a:t>1. What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0"/>
              </a:spcBef>
              <a:spcAft>
                <a:spcPts val="0"/>
              </a:spcAft>
              <a:buClr>
                <a:schemeClr val="dk1"/>
              </a:buClr>
              <a:buSzPts val="2800"/>
              <a:buFont typeface="Nunito"/>
              <a:buNone/>
            </a:pPr>
            <a:r>
              <a:rPr b="1" i="0" lang="zh-CN" sz="2800" u="none" cap="none" strike="noStrike">
                <a:solidFill>
                  <a:srgbClr val="AC85DE"/>
                </a:solidFill>
                <a:latin typeface="Arial"/>
                <a:ea typeface="Arial"/>
                <a:cs typeface="Arial"/>
                <a:sym typeface="Arial"/>
              </a:rPr>
              <a:t>    </a:t>
            </a:r>
            <a:r>
              <a:rPr b="1" i="0" lang="zh-CN" sz="2400" u="none" cap="none" strike="noStrike">
                <a:solidFill>
                  <a:schemeClr val="dk1"/>
                </a:solidFill>
                <a:latin typeface="Nunito"/>
                <a:ea typeface="Nunito"/>
                <a:cs typeface="Nunito"/>
                <a:sym typeface="Nunito"/>
              </a:rPr>
              <a:t>Consumers decide what should be produced in a            market economy through the purchases they make.</a:t>
            </a:r>
            <a:endParaRPr b="1" i="1" sz="2400" u="none" cap="none" strike="noStrike">
              <a:solidFill>
                <a:schemeClr val="dk1"/>
              </a:solidFill>
              <a:latin typeface="Nunito"/>
              <a:ea typeface="Nunito"/>
              <a:cs typeface="Nunito"/>
              <a:sym typeface="Nunito"/>
            </a:endParaRPr>
          </a:p>
          <a:p>
            <a:pPr indent="-342900" lvl="2" marL="571500" marR="0" rtl="0" algn="just">
              <a:lnSpc>
                <a:spcPct val="100000"/>
              </a:lnSpc>
              <a:spcBef>
                <a:spcPts val="1200"/>
              </a:spcBef>
              <a:spcAft>
                <a:spcPts val="0"/>
              </a:spcAft>
              <a:buClr>
                <a:srgbClr val="0066CC"/>
              </a:buClr>
              <a:buSzPts val="2800"/>
              <a:buFont typeface="Nunito"/>
              <a:buAutoNum type="arabicPeriod" startAt="2"/>
            </a:pPr>
            <a:r>
              <a:rPr b="1" i="0" lang="zh-CN" sz="2800" u="none" cap="none" strike="noStrike">
                <a:solidFill>
                  <a:srgbClr val="FA0218"/>
                </a:solidFill>
                <a:latin typeface="Courier New"/>
                <a:ea typeface="Courier New"/>
                <a:cs typeface="Courier New"/>
                <a:sym typeface="Courier New"/>
              </a:rPr>
              <a:t>How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chemeClr val="dk1"/>
              </a:buClr>
              <a:buSzPts val="2800"/>
              <a:buFont typeface="Nunito"/>
              <a:buNone/>
            </a:pPr>
            <a:r>
              <a:rPr b="1" i="0" lang="zh-CN" sz="2800" u="none" cap="none" strike="noStrike">
                <a:solidFill>
                  <a:schemeClr val="dk1"/>
                </a:solidFill>
                <a:latin typeface="Nunito"/>
                <a:ea typeface="Nunito"/>
                <a:cs typeface="Nunito"/>
                <a:sym typeface="Nunito"/>
              </a:rPr>
              <a:t>	</a:t>
            </a:r>
            <a:r>
              <a:rPr b="1" i="0" lang="zh-CN" sz="2400" u="none" cap="none" strike="noStrike">
                <a:solidFill>
                  <a:srgbClr val="23C0B4"/>
                </a:solidFill>
                <a:latin typeface="Courier New"/>
                <a:ea typeface="Courier New"/>
                <a:cs typeface="Courier New"/>
                <a:sym typeface="Courier New"/>
              </a:rPr>
              <a:t>Production is left entirely up to businesses. Businesses must be competitive in such an economy and produce quality products at lower prices than their competitors.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0"/>
              </a:spcAft>
              <a:buClr>
                <a:srgbClr val="0066CC"/>
              </a:buClr>
              <a:buSzPts val="2800"/>
              <a:buFont typeface="Nunito"/>
              <a:buAutoNum type="arabicPeriod" startAt="3"/>
            </a:pPr>
            <a:r>
              <a:rPr b="1" i="0" lang="zh-CN" sz="2800" u="none" cap="none" strike="noStrike">
                <a:solidFill>
                  <a:srgbClr val="10CFE6"/>
                </a:solidFill>
                <a:latin typeface="Arial"/>
                <a:ea typeface="Arial"/>
                <a:cs typeface="Arial"/>
                <a:sym typeface="Arial"/>
              </a:rPr>
              <a:t>For whom ? </a:t>
            </a:r>
            <a:endParaRPr b="0" i="0" sz="1400" u="none" cap="none" strike="noStrike">
              <a:solidFill>
                <a:srgbClr val="000000"/>
              </a:solidFill>
              <a:latin typeface="Arial"/>
              <a:ea typeface="Arial"/>
              <a:cs typeface="Arial"/>
              <a:sym typeface="Arial"/>
            </a:endParaRPr>
          </a:p>
          <a:p>
            <a:pPr indent="-342900" lvl="2" marL="571500" marR="0" rtl="0" algn="just">
              <a:lnSpc>
                <a:spcPct val="100000"/>
              </a:lnSpc>
              <a:spcBef>
                <a:spcPts val="1500"/>
              </a:spcBef>
              <a:spcAft>
                <a:spcPts val="300"/>
              </a:spcAft>
              <a:buClr>
                <a:srgbClr val="003399"/>
              </a:buClr>
              <a:buSzPts val="2800"/>
              <a:buFont typeface="Nunito"/>
              <a:buNone/>
            </a:pPr>
            <a:r>
              <a:rPr b="1" i="0" lang="zh-CN" sz="2800" u="none" cap="none" strike="noStrike">
                <a:solidFill>
                  <a:srgbClr val="003399"/>
                </a:solidFill>
                <a:latin typeface="Nunito"/>
                <a:ea typeface="Nunito"/>
                <a:cs typeface="Nunito"/>
                <a:sym typeface="Nunito"/>
              </a:rPr>
              <a:t>   </a:t>
            </a:r>
            <a:r>
              <a:rPr b="1" i="0" lang="zh-CN" sz="2400" u="none" cap="none" strike="noStrike">
                <a:solidFill>
                  <a:srgbClr val="0BBD37"/>
                </a:solidFill>
                <a:latin typeface="Arial"/>
                <a:ea typeface="Arial"/>
                <a:cs typeface="Arial"/>
                <a:sym typeface="Arial"/>
              </a:rPr>
              <a:t>In a market economy, the people who have more money are able to buy more goods and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9" name="Shape 4159"/>
        <p:cNvGrpSpPr/>
        <p:nvPr/>
      </p:nvGrpSpPr>
      <p:grpSpPr>
        <a:xfrm>
          <a:off x="0" y="0"/>
          <a:ext cx="0" cy="0"/>
          <a:chOff x="0" y="0"/>
          <a:chExt cx="0" cy="0"/>
        </a:xfrm>
      </p:grpSpPr>
      <p:sp>
        <p:nvSpPr>
          <p:cNvPr id="4160" name="Google Shape;4160;p6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Recognizing Hazards</a:t>
            </a:r>
            <a:endParaRPr/>
          </a:p>
        </p:txBody>
      </p:sp>
      <p:sp>
        <p:nvSpPr>
          <p:cNvPr id="4161" name="Google Shape;4161;p613"/>
          <p:cNvSpPr txBox="1"/>
          <p:nvPr>
            <p:ph idx="1" type="body"/>
          </p:nvPr>
        </p:nvSpPr>
        <p:spPr>
          <a:xfrm>
            <a:off x="457200" y="1223925"/>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u="sng">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0" i="0" lang="zh-CN" sz="2400" u="none">
                <a:solidFill>
                  <a:srgbClr val="BC53A6"/>
                </a:solidFill>
                <a:latin typeface="Georgia"/>
                <a:ea typeface="Georgia"/>
                <a:cs typeface="Georgia"/>
                <a:sym typeface="Georgia"/>
              </a:rPr>
              <a:t>1.Correct others</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1" i="0" lang="zh-CN" sz="2400" u="sng">
                <a:solidFill>
                  <a:srgbClr val="8E648A"/>
                </a:solidFill>
                <a:latin typeface="Georgia"/>
                <a:ea typeface="Georgia"/>
                <a:cs typeface="Georgia"/>
                <a:sym typeface="Georgia"/>
              </a:rPr>
              <a:t>2. If you spill or drop something pick it up</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1" i="0" lang="zh-CN" sz="2400" u="sng">
                <a:solidFill>
                  <a:srgbClr val="37CE6D"/>
                </a:solidFill>
                <a:latin typeface="Georgia"/>
                <a:ea typeface="Georgia"/>
                <a:cs typeface="Georgia"/>
                <a:sym typeface="Georgia"/>
              </a:rPr>
              <a:t>3. Dress for safety</a:t>
            </a:r>
            <a:endParaRPr sz="2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0" i="0" lang="zh-CN" sz="2400" u="sng">
                <a:solidFill>
                  <a:srgbClr val="8B13C6"/>
                </a:solidFill>
                <a:latin typeface="Georgia"/>
                <a:ea typeface="Georgia"/>
                <a:cs typeface="Georgia"/>
                <a:sym typeface="Georgia"/>
              </a:rPr>
              <a:t>4. WATCH THE FLOW OF OTHERS</a:t>
            </a:r>
            <a:endParaRPr sz="2400">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pic>
        <p:nvPicPr>
          <p:cNvPr id="4162" name="Google Shape;4162;p613"/>
          <p:cNvPicPr preferRelativeResize="0"/>
          <p:nvPr/>
        </p:nvPicPr>
        <p:blipFill rotWithShape="1">
          <a:blip r:embed="rId3">
            <a:alphaModFix/>
          </a:blip>
          <a:srcRect b="0" l="0" r="0" t="0"/>
          <a:stretch/>
        </p:blipFill>
        <p:spPr>
          <a:xfrm>
            <a:off x="5699550" y="2843025"/>
            <a:ext cx="2156375" cy="197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6" name="Shape 4166"/>
        <p:cNvGrpSpPr/>
        <p:nvPr/>
      </p:nvGrpSpPr>
      <p:grpSpPr>
        <a:xfrm>
          <a:off x="0" y="0"/>
          <a:ext cx="0" cy="0"/>
          <a:chOff x="0" y="0"/>
          <a:chExt cx="0" cy="0"/>
        </a:xfrm>
      </p:grpSpPr>
      <p:sp>
        <p:nvSpPr>
          <p:cNvPr id="4167" name="Google Shape;4167;p61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solidFill>
                  <a:srgbClr val="61A8A1"/>
                </a:solidFill>
              </a:rPr>
              <a:t>Fire Safety</a:t>
            </a:r>
            <a:endParaRPr/>
          </a:p>
        </p:txBody>
      </p:sp>
      <p:sp>
        <p:nvSpPr>
          <p:cNvPr id="4168" name="Google Shape;4168;p614"/>
          <p:cNvSpPr txBox="1"/>
          <p:nvPr>
            <p:ph idx="1" type="body"/>
          </p:nvPr>
        </p:nvSpPr>
        <p:spPr>
          <a:xfrm>
            <a:off x="457200" y="1152575"/>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CN" sz="1100">
                <a:solidFill>
                  <a:srgbClr val="000000"/>
                </a:solidFill>
                <a:latin typeface="Georgia"/>
                <a:ea typeface="Georgia"/>
                <a:cs typeface="Georgia"/>
                <a:sym typeface="Georgia"/>
              </a:rPr>
              <a:t>                                                             </a:t>
            </a:r>
            <a:endParaRPr sz="11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1.Know where the fire extinguisher is located</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2. Turn off open flames when not in use.</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3. Keep paper and material away from fire or heat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4. Report or throw out broken electrical equipment</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5.Keep grease away from vent hoods and flames                                                </a:t>
            </a:r>
            <a:endParaRPr sz="2400">
              <a:solidFill>
                <a:srgbClr val="000000"/>
              </a:solidFill>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rPr lang="zh-CN" sz="2400">
                <a:solidFill>
                  <a:srgbClr val="000000"/>
                </a:solidFill>
                <a:latin typeface="Georgia"/>
                <a:ea typeface="Georgia"/>
                <a:cs typeface="Georgia"/>
                <a:sym typeface="Georgia"/>
              </a:rPr>
              <a:t>6. Keep fire doors clear</a:t>
            </a:r>
            <a:endParaRPr sz="2400">
              <a:solidFill>
                <a:srgbClr val="000000"/>
              </a:solidFill>
              <a:latin typeface="Georgia"/>
              <a:ea typeface="Georgia"/>
              <a:cs typeface="Georgia"/>
              <a:sym typeface="Georgia"/>
            </a:endParaRPr>
          </a:p>
          <a:p>
            <a:pPr indent="0" lvl="0" marL="0" rtl="0" algn="l">
              <a:lnSpc>
                <a:spcPct val="100000"/>
              </a:lnSpc>
              <a:spcBef>
                <a:spcPts val="600"/>
              </a:spcBef>
              <a:spcAft>
                <a:spcPts val="0"/>
              </a:spcAft>
              <a:buSzPts val="3000"/>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2" name="Shape 4172"/>
        <p:cNvGrpSpPr/>
        <p:nvPr/>
      </p:nvGrpSpPr>
      <p:grpSpPr>
        <a:xfrm>
          <a:off x="0" y="0"/>
          <a:ext cx="0" cy="0"/>
          <a:chOff x="0" y="0"/>
          <a:chExt cx="0" cy="0"/>
        </a:xfrm>
      </p:grpSpPr>
      <p:sp>
        <p:nvSpPr>
          <p:cNvPr id="4173" name="Google Shape;4173;p615"/>
          <p:cNvSpPr txBox="1"/>
          <p:nvPr>
            <p:ph type="title"/>
          </p:nvPr>
        </p:nvSpPr>
        <p:spPr>
          <a:xfrm>
            <a:off x="1463670" y="491721"/>
            <a:ext cx="7263000" cy="1034100"/>
          </a:xfrm>
          <a:prstGeom prst="rect">
            <a:avLst/>
          </a:prstGeom>
          <a:noFill/>
          <a:ln>
            <a:noFill/>
          </a:ln>
        </p:spPr>
        <p:txBody>
          <a:bodyPr anchorCtr="0" anchor="ctr" bIns="31425" lIns="31425" spcFirstLastPara="1" rIns="31425" wrap="square" tIns="31425">
            <a:noAutofit/>
          </a:bodyPr>
          <a:lstStyle/>
          <a:p>
            <a:pPr indent="0" lvl="0" marL="0" marR="0" rtl="0" algn="ctr">
              <a:lnSpc>
                <a:spcPct val="101988"/>
              </a:lnSpc>
              <a:spcBef>
                <a:spcPts val="0"/>
              </a:spcBef>
              <a:spcAft>
                <a:spcPts val="0"/>
              </a:spcAft>
              <a:buClr>
                <a:srgbClr val="000000"/>
              </a:buClr>
              <a:buSzPts val="1200"/>
              <a:buFont typeface="Arial"/>
              <a:buNone/>
            </a:pPr>
            <a:r>
              <a:rPr b="1" i="0" lang="zh-CN" sz="1200" u="none" cap="none" strike="noStrike">
                <a:solidFill>
                  <a:srgbClr val="003366"/>
                </a:solidFill>
                <a:latin typeface="Arial"/>
                <a:ea typeface="Arial"/>
                <a:cs typeface="Arial"/>
                <a:sym typeface="Arial"/>
              </a:rPr>
              <a:t>Things to consider before starting</a:t>
            </a:r>
            <a:endParaRPr b="0" i="0" sz="4000" u="none" cap="none" strike="noStrike">
              <a:solidFill>
                <a:srgbClr val="003366"/>
              </a:solidFill>
              <a:latin typeface="Arial"/>
              <a:ea typeface="Arial"/>
              <a:cs typeface="Arial"/>
              <a:sym typeface="Arial"/>
            </a:endParaRPr>
          </a:p>
        </p:txBody>
      </p:sp>
      <p:sp>
        <p:nvSpPr>
          <p:cNvPr id="4174" name="Google Shape;4174;p615"/>
          <p:cNvSpPr txBox="1"/>
          <p:nvPr>
            <p:ph idx="1" type="body"/>
          </p:nvPr>
        </p:nvSpPr>
        <p:spPr>
          <a:xfrm>
            <a:off x="901688" y="1695448"/>
            <a:ext cx="7842300" cy="2893500"/>
          </a:xfrm>
          <a:prstGeom prst="rect">
            <a:avLst/>
          </a:prstGeom>
          <a:noFill/>
          <a:ln>
            <a:noFill/>
          </a:ln>
        </p:spPr>
        <p:txBody>
          <a:bodyPr anchorCtr="0" anchor="t" bIns="31425" lIns="31425" spcFirstLastPara="1" rIns="31425" wrap="square" tIns="31425">
            <a:noAutofit/>
          </a:bodyPr>
          <a:lstStyle/>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is the main message are you trying to get across?</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What diagrams, tables and graphs will you need?</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Who is your audience?</a:t>
            </a:r>
            <a:endParaRPr b="0" i="0" sz="2900" u="none" cap="none" strike="noStrike">
              <a:solidFill>
                <a:srgbClr val="003366"/>
              </a:solidFill>
              <a:latin typeface="Arial"/>
              <a:ea typeface="Arial"/>
              <a:cs typeface="Arial"/>
              <a:sym typeface="Arial"/>
            </a:endParaRPr>
          </a:p>
          <a:p>
            <a:pPr indent="-234950" lvl="0" marL="317500" marR="0" rtl="0" algn="l">
              <a:lnSpc>
                <a:spcPct val="119921"/>
              </a:lnSpc>
              <a:spcBef>
                <a:spcPts val="0"/>
              </a:spcBef>
              <a:spcAft>
                <a:spcPts val="0"/>
              </a:spcAft>
              <a:buClr>
                <a:srgbClr val="003366"/>
              </a:buClr>
              <a:buSzPts val="2900"/>
              <a:buFont typeface="Arial"/>
              <a:buChar char="●"/>
            </a:pPr>
            <a:r>
              <a:rPr b="0" i="0" lang="zh-CN" sz="2900" u="none" cap="none" strike="noStrike">
                <a:solidFill>
                  <a:srgbClr val="003366"/>
                </a:solidFill>
                <a:latin typeface="Arial"/>
                <a:ea typeface="Arial"/>
                <a:cs typeface="Arial"/>
                <a:sym typeface="Arial"/>
              </a:rPr>
              <a:t>Create a sketch of what you want your final poster to look like</a:t>
            </a:r>
            <a:endParaRPr b="0" i="0" sz="2900" u="none" cap="none" strike="noStrike">
              <a:solidFill>
                <a:srgbClr val="003366"/>
              </a:solidFill>
              <a:latin typeface="Arial"/>
              <a:ea typeface="Arial"/>
              <a:cs typeface="Arial"/>
              <a:sym typeface="Arial"/>
            </a:endParaRPr>
          </a:p>
          <a:p>
            <a:pPr indent="0" lvl="0" marL="0" marR="0" rtl="0" algn="l">
              <a:lnSpc>
                <a:spcPct val="119921"/>
              </a:lnSpc>
              <a:spcBef>
                <a:spcPts val="500"/>
              </a:spcBef>
              <a:spcAft>
                <a:spcPts val="0"/>
              </a:spcAft>
              <a:buClr>
                <a:srgbClr val="000000"/>
              </a:buClr>
              <a:buSzPts val="2900"/>
              <a:buFont typeface="Arial"/>
              <a:buNone/>
            </a:pPr>
            <a:r>
              <a:t/>
            </a:r>
            <a:endParaRPr b="0" i="0" sz="2900" u="none" cap="none" strike="noStrike">
              <a:solidFill>
                <a:srgbClr val="00336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3" name="Shape 3603"/>
        <p:cNvGrpSpPr/>
        <p:nvPr/>
      </p:nvGrpSpPr>
      <p:grpSpPr>
        <a:xfrm>
          <a:off x="0" y="0"/>
          <a:ext cx="0" cy="0"/>
          <a:chOff x="0" y="0"/>
          <a:chExt cx="0" cy="0"/>
        </a:xfrm>
      </p:grpSpPr>
      <p:sp>
        <p:nvSpPr>
          <p:cNvPr id="3604" name="Google Shape;3604;p562"/>
          <p:cNvSpPr txBox="1"/>
          <p:nvPr/>
        </p:nvSpPr>
        <p:spPr>
          <a:xfrm>
            <a:off x="687933" y="1011940"/>
            <a:ext cx="3373800" cy="3972300"/>
          </a:xfrm>
          <a:prstGeom prst="rect">
            <a:avLst/>
          </a:prstGeom>
          <a:noFill/>
          <a:ln>
            <a:noFill/>
          </a:ln>
        </p:spPr>
        <p:txBody>
          <a:bodyPr anchorCtr="0" anchor="t" bIns="0" lIns="0" spcFirstLastPara="1" rIns="0" wrap="square" tIns="69525">
            <a:spAutoFit/>
          </a:bodyPr>
          <a:lstStyle/>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Verdana"/>
                <a:ea typeface="Verdana"/>
                <a:cs typeface="Verdana"/>
                <a:sym typeface="Verdana"/>
              </a:rPr>
              <a:t>Prioritize resources to engage with:</a:t>
            </a:r>
            <a:endParaRPr b="0" i="0" sz="1700" u="none" cap="none" strike="noStrike">
              <a:solidFill>
                <a:srgbClr val="000000"/>
              </a:solidFill>
              <a:latin typeface="Arial"/>
              <a:ea typeface="Arial"/>
              <a:cs typeface="Arial"/>
              <a:sym typeface="Arial"/>
            </a:endParaRPr>
          </a:p>
          <a:p>
            <a:pPr indent="-254000" lvl="0" marL="266700" marR="0" rtl="0" algn="l">
              <a:lnSpc>
                <a:spcPct val="100000"/>
              </a:lnSpc>
              <a:spcBef>
                <a:spcPts val="500"/>
              </a:spcBef>
              <a:spcAft>
                <a:spcPts val="0"/>
              </a:spcAft>
              <a:buClr>
                <a:srgbClr val="F68944"/>
              </a:buClr>
              <a:buSzPts val="1600"/>
              <a:buFont typeface="Noto Sans Symbols"/>
              <a:buChar char="✔"/>
            </a:pPr>
            <a:r>
              <a:rPr b="0" i="0" lang="zh-CN" sz="1600" u="none" cap="none" strike="noStrike">
                <a:solidFill>
                  <a:srgbClr val="171717"/>
                </a:solidFill>
                <a:latin typeface="Verdana"/>
                <a:ea typeface="Verdana"/>
                <a:cs typeface="Verdana"/>
                <a:sym typeface="Verdana"/>
              </a:rPr>
              <a:t>BIPOC communities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Limited-English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Verdana"/>
                <a:ea typeface="Verdana"/>
                <a:cs typeface="Verdana"/>
                <a:sym typeface="Verdana"/>
              </a:rPr>
              <a:t>Youth</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Comic Sans MS"/>
                <a:ea typeface="Comic Sans MS"/>
                <a:cs typeface="Comic Sans MS"/>
                <a:sym typeface="Comic Sans MS"/>
              </a:rPr>
              <a:t>Renters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700"/>
              <a:buFont typeface="Arial"/>
              <a:buNone/>
            </a:pPr>
            <a:r>
              <a:rPr b="1" i="0" lang="zh-CN" sz="1700" u="none" cap="none" strike="noStrike">
                <a:solidFill>
                  <a:srgbClr val="171717"/>
                </a:solidFill>
                <a:latin typeface="Courier New"/>
                <a:ea typeface="Courier New"/>
                <a:cs typeface="Courier New"/>
                <a:sym typeface="Courier New"/>
              </a:rPr>
              <a:t>We will also engage with:</a:t>
            </a:r>
            <a:endParaRPr b="0" i="0" sz="1700" u="none" cap="none" strike="noStrike">
              <a:solidFill>
                <a:srgbClr val="000000"/>
              </a:solidFill>
              <a:latin typeface="Arial"/>
              <a:ea typeface="Arial"/>
              <a:cs typeface="Arial"/>
              <a:sym typeface="Arial"/>
            </a:endParaRPr>
          </a:p>
          <a:p>
            <a:pPr indent="-215900" lvl="0" marL="228600" marR="0" rtl="0" algn="l">
              <a:lnSpc>
                <a:spcPct val="100000"/>
              </a:lnSpc>
              <a:spcBef>
                <a:spcPts val="3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City boards and commissions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Comic Sans MS"/>
                <a:ea typeface="Comic Sans MS"/>
                <a:cs typeface="Comic Sans MS"/>
                <a:sym typeface="Comic Sans MS"/>
              </a:rPr>
              <a:t>Public agencies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171717"/>
              </a:buClr>
              <a:buSzPts val="1600"/>
              <a:buFont typeface="Arial"/>
              <a:buChar char="•"/>
            </a:pPr>
            <a:r>
              <a:rPr b="0" i="0" lang="zh-CN" sz="1600" u="none" cap="none" strike="noStrike">
                <a:solidFill>
                  <a:srgbClr val="171717"/>
                </a:solidFill>
                <a:latin typeface="Verdana"/>
                <a:ea typeface="Verdana"/>
                <a:cs typeface="Verdana"/>
                <a:sym typeface="Verdana"/>
              </a:rPr>
              <a:t>Cultural organizations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Policy advocates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Times New Roman"/>
                <a:ea typeface="Times New Roman"/>
                <a:cs typeface="Times New Roman"/>
                <a:sym typeface="Times New Roman"/>
              </a:rPr>
              <a:t>Community-based organizations</a:t>
            </a:r>
            <a:endParaRPr b="0" i="0" sz="1600" u="none" cap="none" strike="noStrike">
              <a:solidFill>
                <a:srgbClr val="000000"/>
              </a:solidFill>
              <a:latin typeface="Arial"/>
              <a:ea typeface="Arial"/>
              <a:cs typeface="Arial"/>
              <a:sym typeface="Arial"/>
            </a:endParaRPr>
          </a:p>
        </p:txBody>
      </p:sp>
      <p:sp>
        <p:nvSpPr>
          <p:cNvPr id="3605" name="Google Shape;3605;p562"/>
          <p:cNvSpPr txBox="1"/>
          <p:nvPr>
            <p:ph type="title"/>
          </p:nvPr>
        </p:nvSpPr>
        <p:spPr>
          <a:xfrm>
            <a:off x="533095" y="177307"/>
            <a:ext cx="4921800" cy="1199100"/>
          </a:xfrm>
          <a:prstGeom prst="rect">
            <a:avLst/>
          </a:prstGeom>
          <a:noFill/>
          <a:ln>
            <a:noFill/>
          </a:ln>
        </p:spPr>
        <p:txBody>
          <a:bodyPr anchorCtr="0" anchor="t" bIns="0" lIns="0" spcFirstLastPara="1" rIns="0" wrap="square" tIns="272750">
            <a:spAutoFit/>
          </a:bodyPr>
          <a:lstStyle/>
          <a:p>
            <a:pPr indent="0" lvl="0" marL="0" rtl="0" algn="l">
              <a:lnSpc>
                <a:spcPct val="100000"/>
              </a:lnSpc>
              <a:spcBef>
                <a:spcPts val="0"/>
              </a:spcBef>
              <a:spcAft>
                <a:spcPts val="0"/>
              </a:spcAft>
              <a:buSzPts val="1100"/>
              <a:buNone/>
            </a:pPr>
            <a:r>
              <a:rPr lang="zh-CN" sz="3000">
                <a:solidFill>
                  <a:srgbClr val="0057A3"/>
                </a:solidFill>
              </a:rPr>
              <a:t>Equitable Community Engagement</a:t>
            </a:r>
            <a:endParaRPr sz="3000"/>
          </a:p>
        </p:txBody>
      </p:sp>
      <p:sp>
        <p:nvSpPr>
          <p:cNvPr id="3606" name="Google Shape;3606;p562"/>
          <p:cNvSpPr txBox="1"/>
          <p:nvPr/>
        </p:nvSpPr>
        <p:spPr>
          <a:xfrm>
            <a:off x="4388262" y="1300597"/>
            <a:ext cx="3334800" cy="3943800"/>
          </a:xfrm>
          <a:prstGeom prst="rect">
            <a:avLst/>
          </a:prstGeom>
          <a:noFill/>
          <a:ln>
            <a:noFill/>
          </a:ln>
        </p:spPr>
        <p:txBody>
          <a:bodyPr anchorCtr="0" anchor="t" bIns="0" lIns="0" spcFirstLastPara="1" rIns="0" wrap="square" tIns="87150">
            <a:spAutoFit/>
          </a:bodyPr>
          <a:lstStyle/>
          <a:p>
            <a:pPr indent="-254000" lvl="0" marL="266700" marR="0" rtl="0" algn="l">
              <a:lnSpc>
                <a:spcPct val="100000"/>
              </a:lnSpc>
              <a:spcBef>
                <a:spcPts val="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LGBTQ community</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with disabilities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Low-income populations</a:t>
            </a:r>
            <a:endParaRPr b="0" i="0" sz="1600" u="none" cap="none" strike="noStrike">
              <a:solidFill>
                <a:srgbClr val="000000"/>
              </a:solidFill>
              <a:latin typeface="Arial"/>
              <a:ea typeface="Arial"/>
              <a:cs typeface="Arial"/>
              <a:sym typeface="Arial"/>
            </a:endParaRPr>
          </a:p>
          <a:p>
            <a:pPr indent="-254000" lvl="0" marL="266700" marR="0" rtl="0" algn="l">
              <a:lnSpc>
                <a:spcPct val="100000"/>
              </a:lnSpc>
              <a:spcBef>
                <a:spcPts val="600"/>
              </a:spcBef>
              <a:spcAft>
                <a:spcPts val="0"/>
              </a:spcAft>
              <a:buClr>
                <a:srgbClr val="F68944"/>
              </a:buClr>
              <a:buSzPts val="1600"/>
              <a:buFont typeface="Noto Sans Symbols"/>
              <a:buChar char="✔"/>
            </a:pPr>
            <a:r>
              <a:rPr b="0" i="0" lang="zh-CN" sz="1600" u="none" cap="none" strike="noStrike">
                <a:solidFill>
                  <a:srgbClr val="171717"/>
                </a:solidFill>
                <a:latin typeface="Arial"/>
                <a:ea typeface="Arial"/>
                <a:cs typeface="Arial"/>
                <a:sym typeface="Arial"/>
              </a:rPr>
              <a:t>People experiencing homelessness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3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28600" lvl="0" marL="241300" marR="0" rtl="0" algn="l">
              <a:lnSpc>
                <a:spcPct val="100000"/>
              </a:lnSpc>
              <a:spcBef>
                <a:spcPts val="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Neighborhood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Business associations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Small business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Property owners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Builders and developers</a:t>
            </a:r>
            <a:endParaRPr b="0" i="0" sz="1600" u="none" cap="none" strike="noStrike">
              <a:solidFill>
                <a:srgbClr val="000000"/>
              </a:solidFill>
              <a:latin typeface="Arial"/>
              <a:ea typeface="Arial"/>
              <a:cs typeface="Arial"/>
              <a:sym typeface="Arial"/>
            </a:endParaRPr>
          </a:p>
          <a:p>
            <a:pPr indent="-215900" lvl="0" marL="228600" marR="0" rtl="0" algn="l">
              <a:lnSpc>
                <a:spcPct val="100000"/>
              </a:lnSpc>
              <a:spcBef>
                <a:spcPts val="400"/>
              </a:spcBef>
              <a:spcAft>
                <a:spcPts val="0"/>
              </a:spcAft>
              <a:buClr>
                <a:srgbClr val="000000"/>
              </a:buClr>
              <a:buSzPts val="1600"/>
              <a:buFont typeface="Arial"/>
              <a:buChar char="•"/>
            </a:pPr>
            <a:r>
              <a:rPr b="0" i="0" lang="zh-CN" sz="1600" u="none" cap="none" strike="noStrike">
                <a:solidFill>
                  <a:srgbClr val="000000"/>
                </a:solidFill>
                <a:latin typeface="Arial"/>
                <a:ea typeface="Arial"/>
                <a:cs typeface="Arial"/>
                <a:sym typeface="Arial"/>
              </a:rPr>
              <a:t>General public</a:t>
            </a:r>
            <a:endParaRPr b="0" i="0" sz="1600" u="none" cap="none" strike="noStrike">
              <a:solidFill>
                <a:srgbClr val="000000"/>
              </a:solidFill>
              <a:latin typeface="Arial"/>
              <a:ea typeface="Arial"/>
              <a:cs typeface="Arial"/>
              <a:sym typeface="Arial"/>
            </a:endParaRPr>
          </a:p>
        </p:txBody>
      </p:sp>
      <p:sp>
        <p:nvSpPr>
          <p:cNvPr id="3607" name="Google Shape;3607;p562"/>
          <p:cNvSpPr/>
          <p:nvPr/>
        </p:nvSpPr>
        <p:spPr>
          <a:xfrm>
            <a:off x="573697" y="2731772"/>
            <a:ext cx="8560594" cy="280510"/>
          </a:xfrm>
          <a:custGeom>
            <a:rect b="b" l="l" r="r" t="t"/>
            <a:pathLst>
              <a:path extrusionOk="0" h="374014" w="11414125">
                <a:moveTo>
                  <a:pt x="0" y="40575"/>
                </a:moveTo>
                <a:lnTo>
                  <a:pt x="46665" y="44455"/>
                </a:lnTo>
                <a:lnTo>
                  <a:pt x="93617" y="48136"/>
                </a:lnTo>
                <a:lnTo>
                  <a:pt x="140851" y="51623"/>
                </a:lnTo>
                <a:lnTo>
                  <a:pt x="188359" y="54918"/>
                </a:lnTo>
                <a:lnTo>
                  <a:pt x="236136" y="58026"/>
                </a:lnTo>
                <a:lnTo>
                  <a:pt x="284176" y="60950"/>
                </a:lnTo>
                <a:lnTo>
                  <a:pt x="332473" y="63693"/>
                </a:lnTo>
                <a:lnTo>
                  <a:pt x="381020" y="66258"/>
                </a:lnTo>
                <a:lnTo>
                  <a:pt x="429813" y="68651"/>
                </a:lnTo>
                <a:lnTo>
                  <a:pt x="478843" y="70873"/>
                </a:lnTo>
                <a:lnTo>
                  <a:pt x="528107" y="72929"/>
                </a:lnTo>
                <a:lnTo>
                  <a:pt x="577596" y="74822"/>
                </a:lnTo>
                <a:lnTo>
                  <a:pt x="627307" y="76556"/>
                </a:lnTo>
                <a:lnTo>
                  <a:pt x="677231" y="78134"/>
                </a:lnTo>
                <a:lnTo>
                  <a:pt x="727364" y="79560"/>
                </a:lnTo>
                <a:lnTo>
                  <a:pt x="777700" y="80837"/>
                </a:lnTo>
                <a:lnTo>
                  <a:pt x="828231" y="81970"/>
                </a:lnTo>
                <a:lnTo>
                  <a:pt x="878953" y="82960"/>
                </a:lnTo>
                <a:lnTo>
                  <a:pt x="929859" y="83812"/>
                </a:lnTo>
                <a:lnTo>
                  <a:pt x="980943" y="84530"/>
                </a:lnTo>
                <a:lnTo>
                  <a:pt x="1032199" y="85117"/>
                </a:lnTo>
                <a:lnTo>
                  <a:pt x="1083621" y="85577"/>
                </a:lnTo>
                <a:lnTo>
                  <a:pt x="1135203" y="85913"/>
                </a:lnTo>
                <a:lnTo>
                  <a:pt x="1186939" y="86128"/>
                </a:lnTo>
                <a:lnTo>
                  <a:pt x="1238822" y="86227"/>
                </a:lnTo>
                <a:lnTo>
                  <a:pt x="1290847" y="86212"/>
                </a:lnTo>
                <a:lnTo>
                  <a:pt x="1343008" y="86088"/>
                </a:lnTo>
                <a:lnTo>
                  <a:pt x="1395299" y="85858"/>
                </a:lnTo>
                <a:lnTo>
                  <a:pt x="1447713" y="85525"/>
                </a:lnTo>
                <a:lnTo>
                  <a:pt x="1500245" y="85093"/>
                </a:lnTo>
                <a:lnTo>
                  <a:pt x="1552889" y="84565"/>
                </a:lnTo>
                <a:lnTo>
                  <a:pt x="1605637" y="83946"/>
                </a:lnTo>
                <a:lnTo>
                  <a:pt x="1658485" y="83238"/>
                </a:lnTo>
                <a:lnTo>
                  <a:pt x="1711427" y="82445"/>
                </a:lnTo>
                <a:lnTo>
                  <a:pt x="1764456" y="81571"/>
                </a:lnTo>
                <a:lnTo>
                  <a:pt x="1817566" y="80620"/>
                </a:lnTo>
                <a:lnTo>
                  <a:pt x="1870751" y="79594"/>
                </a:lnTo>
                <a:lnTo>
                  <a:pt x="1924005" y="78497"/>
                </a:lnTo>
                <a:lnTo>
                  <a:pt x="1977322" y="77334"/>
                </a:lnTo>
                <a:lnTo>
                  <a:pt x="2030697" y="76106"/>
                </a:lnTo>
                <a:lnTo>
                  <a:pt x="2084122" y="74819"/>
                </a:lnTo>
                <a:lnTo>
                  <a:pt x="2137592" y="73475"/>
                </a:lnTo>
                <a:lnTo>
                  <a:pt x="2191101" y="72079"/>
                </a:lnTo>
                <a:lnTo>
                  <a:pt x="2244643" y="70633"/>
                </a:lnTo>
                <a:lnTo>
                  <a:pt x="2298211" y="69141"/>
                </a:lnTo>
                <a:lnTo>
                  <a:pt x="2351801" y="67606"/>
                </a:lnTo>
                <a:lnTo>
                  <a:pt x="2405405" y="66033"/>
                </a:lnTo>
                <a:lnTo>
                  <a:pt x="2459017" y="64425"/>
                </a:lnTo>
                <a:lnTo>
                  <a:pt x="2512632" y="62785"/>
                </a:lnTo>
                <a:lnTo>
                  <a:pt x="2566244" y="61117"/>
                </a:lnTo>
                <a:lnTo>
                  <a:pt x="2619845" y="59425"/>
                </a:lnTo>
                <a:lnTo>
                  <a:pt x="2673432" y="57711"/>
                </a:lnTo>
                <a:lnTo>
                  <a:pt x="2726996" y="55980"/>
                </a:lnTo>
                <a:lnTo>
                  <a:pt x="2780533" y="54235"/>
                </a:lnTo>
                <a:lnTo>
                  <a:pt x="2834036" y="52480"/>
                </a:lnTo>
                <a:lnTo>
                  <a:pt x="2887500" y="50718"/>
                </a:lnTo>
                <a:lnTo>
                  <a:pt x="2940917" y="48953"/>
                </a:lnTo>
                <a:lnTo>
                  <a:pt x="2994282" y="47187"/>
                </a:lnTo>
                <a:lnTo>
                  <a:pt x="3047590" y="45426"/>
                </a:lnTo>
                <a:lnTo>
                  <a:pt x="3100833" y="43672"/>
                </a:lnTo>
                <a:lnTo>
                  <a:pt x="3154006" y="41929"/>
                </a:lnTo>
                <a:lnTo>
                  <a:pt x="3207103" y="40200"/>
                </a:lnTo>
                <a:lnTo>
                  <a:pt x="3260118" y="38489"/>
                </a:lnTo>
                <a:lnTo>
                  <a:pt x="3313045" y="36800"/>
                </a:lnTo>
                <a:lnTo>
                  <a:pt x="3365877" y="35136"/>
                </a:lnTo>
                <a:lnTo>
                  <a:pt x="3418609" y="33501"/>
                </a:lnTo>
                <a:lnTo>
                  <a:pt x="3471234" y="31897"/>
                </a:lnTo>
                <a:lnTo>
                  <a:pt x="3523747" y="30330"/>
                </a:lnTo>
                <a:lnTo>
                  <a:pt x="3576141" y="28802"/>
                </a:lnTo>
                <a:lnTo>
                  <a:pt x="3628411" y="27316"/>
                </a:lnTo>
                <a:lnTo>
                  <a:pt x="3680550" y="25877"/>
                </a:lnTo>
                <a:lnTo>
                  <a:pt x="3732553" y="24488"/>
                </a:lnTo>
                <a:lnTo>
                  <a:pt x="3784413" y="23152"/>
                </a:lnTo>
                <a:lnTo>
                  <a:pt x="3836123" y="21873"/>
                </a:lnTo>
                <a:lnTo>
                  <a:pt x="3887680" y="20655"/>
                </a:lnTo>
                <a:lnTo>
                  <a:pt x="3939075" y="19501"/>
                </a:lnTo>
                <a:lnTo>
                  <a:pt x="3990303" y="18414"/>
                </a:lnTo>
                <a:lnTo>
                  <a:pt x="4041358" y="17399"/>
                </a:lnTo>
                <a:lnTo>
                  <a:pt x="4092234" y="16458"/>
                </a:lnTo>
                <a:lnTo>
                  <a:pt x="4142925" y="15596"/>
                </a:lnTo>
                <a:lnTo>
                  <a:pt x="4193425" y="14815"/>
                </a:lnTo>
                <a:lnTo>
                  <a:pt x="4243727" y="14120"/>
                </a:lnTo>
                <a:lnTo>
                  <a:pt x="4293827" y="13514"/>
                </a:lnTo>
                <a:lnTo>
                  <a:pt x="4343717" y="13000"/>
                </a:lnTo>
                <a:lnTo>
                  <a:pt x="4393391" y="12582"/>
                </a:lnTo>
                <a:lnTo>
                  <a:pt x="4442844" y="12264"/>
                </a:lnTo>
                <a:lnTo>
                  <a:pt x="4492070" y="12049"/>
                </a:lnTo>
                <a:lnTo>
                  <a:pt x="4541062" y="11940"/>
                </a:lnTo>
                <a:lnTo>
                  <a:pt x="4589814" y="11942"/>
                </a:lnTo>
                <a:lnTo>
                  <a:pt x="4638321" y="12057"/>
                </a:lnTo>
                <a:lnTo>
                  <a:pt x="4686576" y="12290"/>
                </a:lnTo>
                <a:lnTo>
                  <a:pt x="4734573" y="12644"/>
                </a:lnTo>
                <a:lnTo>
                  <a:pt x="4782307" y="13121"/>
                </a:lnTo>
                <a:lnTo>
                  <a:pt x="4829771" y="13727"/>
                </a:lnTo>
                <a:lnTo>
                  <a:pt x="4876958" y="14464"/>
                </a:lnTo>
                <a:lnTo>
                  <a:pt x="4923864" y="15337"/>
                </a:lnTo>
                <a:lnTo>
                  <a:pt x="4970482" y="16348"/>
                </a:lnTo>
                <a:lnTo>
                  <a:pt x="5016805" y="17500"/>
                </a:lnTo>
                <a:lnTo>
                  <a:pt x="5062829" y="18799"/>
                </a:lnTo>
                <a:lnTo>
                  <a:pt x="5108546" y="20247"/>
                </a:lnTo>
                <a:lnTo>
                  <a:pt x="5153951" y="21847"/>
                </a:lnTo>
                <a:lnTo>
                  <a:pt x="5199038" y="23604"/>
                </a:lnTo>
                <a:lnTo>
                  <a:pt x="5243800" y="25521"/>
                </a:lnTo>
                <a:lnTo>
                  <a:pt x="5288232" y="27601"/>
                </a:lnTo>
                <a:lnTo>
                  <a:pt x="5332327" y="29848"/>
                </a:lnTo>
                <a:lnTo>
                  <a:pt x="5376080" y="32265"/>
                </a:lnTo>
                <a:lnTo>
                  <a:pt x="5419485" y="34856"/>
                </a:lnTo>
                <a:lnTo>
                  <a:pt x="5462534" y="37625"/>
                </a:lnTo>
                <a:lnTo>
                  <a:pt x="5505224" y="40575"/>
                </a:lnTo>
                <a:lnTo>
                  <a:pt x="5576426" y="57594"/>
                </a:lnTo>
                <a:lnTo>
                  <a:pt x="5612684" y="71592"/>
                </a:lnTo>
                <a:lnTo>
                  <a:pt x="5646412" y="90356"/>
                </a:lnTo>
                <a:lnTo>
                  <a:pt x="5697377" y="145507"/>
                </a:lnTo>
                <a:lnTo>
                  <a:pt x="5710162" y="183554"/>
                </a:lnTo>
                <a:lnTo>
                  <a:pt x="5711514" y="229690"/>
                </a:lnTo>
                <a:lnTo>
                  <a:pt x="5699207" y="284746"/>
                </a:lnTo>
                <a:lnTo>
                  <a:pt x="5659095" y="341676"/>
                </a:lnTo>
                <a:lnTo>
                  <a:pt x="5594836" y="371836"/>
                </a:lnTo>
                <a:lnTo>
                  <a:pt x="5559027" y="373860"/>
                </a:lnTo>
                <a:lnTo>
                  <a:pt x="5523631" y="365571"/>
                </a:lnTo>
                <a:lnTo>
                  <a:pt x="5490800" y="345762"/>
                </a:lnTo>
                <a:lnTo>
                  <a:pt x="5462682" y="313226"/>
                </a:lnTo>
                <a:lnTo>
                  <a:pt x="5441429" y="266756"/>
                </a:lnTo>
                <a:lnTo>
                  <a:pt x="5431389" y="221078"/>
                </a:lnTo>
                <a:lnTo>
                  <a:pt x="5431491" y="180871"/>
                </a:lnTo>
                <a:lnTo>
                  <a:pt x="5458518" y="116350"/>
                </a:lnTo>
                <a:lnTo>
                  <a:pt x="5515303" y="72153"/>
                </a:lnTo>
                <a:lnTo>
                  <a:pt x="5552603" y="57351"/>
                </a:lnTo>
                <a:lnTo>
                  <a:pt x="5594641" y="47241"/>
                </a:lnTo>
                <a:lnTo>
                  <a:pt x="5640515" y="41693"/>
                </a:lnTo>
                <a:lnTo>
                  <a:pt x="5689326" y="40575"/>
                </a:lnTo>
                <a:lnTo>
                  <a:pt x="6481346" y="27050"/>
                </a:lnTo>
                <a:lnTo>
                  <a:pt x="8278399" y="4508"/>
                </a:lnTo>
                <a:lnTo>
                  <a:pt x="10211967" y="0"/>
                </a:lnTo>
                <a:lnTo>
                  <a:pt x="11413537" y="40575"/>
                </a:lnTo>
              </a:path>
            </a:pathLst>
          </a:custGeom>
          <a:noFill/>
          <a:ln cap="flat" cmpd="sng" w="13525">
            <a:solidFill>
              <a:srgbClr val="D0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9" name="Shape 4179"/>
        <p:cNvGrpSpPr/>
        <p:nvPr/>
      </p:nvGrpSpPr>
      <p:grpSpPr>
        <a:xfrm>
          <a:off x="0" y="0"/>
          <a:ext cx="0" cy="0"/>
          <a:chOff x="0" y="0"/>
          <a:chExt cx="0" cy="0"/>
        </a:xfrm>
      </p:grpSpPr>
      <p:sp>
        <p:nvSpPr>
          <p:cNvPr id="4180" name="Google Shape;4180;p616"/>
          <p:cNvSpPr txBox="1"/>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zh-CN"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81" name="Google Shape;4181;p616"/>
          <p:cNvSpPr txBox="1"/>
          <p:nvPr/>
        </p:nvSpPr>
        <p:spPr>
          <a:xfrm>
            <a:off x="685800" y="141684"/>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a:buNone/>
            </a:pPr>
            <a:r>
              <a:rPr b="1" i="0" lang="zh-CN" sz="3600" u="none" cap="none" strike="noStrike">
                <a:solidFill>
                  <a:schemeClr val="dk2"/>
                </a:solidFill>
                <a:latin typeface="Arial"/>
                <a:ea typeface="Arial"/>
                <a:cs typeface="Arial"/>
                <a:sym typeface="Arial"/>
              </a:rPr>
              <a:t>Production Possibility Frontiers</a:t>
            </a:r>
            <a:endParaRPr b="0" i="0" sz="1400" u="none" cap="none" strike="noStrike">
              <a:solidFill>
                <a:srgbClr val="000000"/>
              </a:solidFill>
              <a:latin typeface="Arial"/>
              <a:ea typeface="Arial"/>
              <a:cs typeface="Arial"/>
              <a:sym typeface="Arial"/>
            </a:endParaRPr>
          </a:p>
        </p:txBody>
      </p:sp>
      <p:cxnSp>
        <p:nvCxnSpPr>
          <p:cNvPr id="4182" name="Google Shape;4182;p616"/>
          <p:cNvCxnSpPr/>
          <p:nvPr/>
        </p:nvCxnSpPr>
        <p:spPr>
          <a:xfrm>
            <a:off x="2362200" y="1257300"/>
            <a:ext cx="0" cy="3200400"/>
          </a:xfrm>
          <a:prstGeom prst="straightConnector1">
            <a:avLst/>
          </a:prstGeom>
          <a:noFill/>
          <a:ln cap="flat" cmpd="sng" w="38100">
            <a:solidFill>
              <a:schemeClr val="dk1"/>
            </a:solidFill>
            <a:prstDash val="solid"/>
            <a:miter lim="8000"/>
            <a:headEnd len="sm" w="sm" type="none"/>
            <a:tailEnd len="sm" w="sm" type="none"/>
          </a:ln>
        </p:spPr>
      </p:cxnSp>
      <p:cxnSp>
        <p:nvCxnSpPr>
          <p:cNvPr id="4183" name="Google Shape;4183;p616"/>
          <p:cNvCxnSpPr/>
          <p:nvPr/>
        </p:nvCxnSpPr>
        <p:spPr>
          <a:xfrm>
            <a:off x="2362200" y="4457700"/>
            <a:ext cx="5486400" cy="0"/>
          </a:xfrm>
          <a:prstGeom prst="straightConnector1">
            <a:avLst/>
          </a:prstGeom>
          <a:noFill/>
          <a:ln cap="flat" cmpd="sng" w="38100">
            <a:solidFill>
              <a:schemeClr val="dk1"/>
            </a:solidFill>
            <a:prstDash val="solid"/>
            <a:miter lim="8000"/>
            <a:headEnd len="sm" w="sm" type="none"/>
            <a:tailEnd len="sm" w="sm" type="none"/>
          </a:ln>
        </p:spPr>
      </p:cxnSp>
      <p:sp>
        <p:nvSpPr>
          <p:cNvPr id="4184" name="Google Shape;4184;p616"/>
          <p:cNvSpPr/>
          <p:nvPr/>
        </p:nvSpPr>
        <p:spPr>
          <a:xfrm>
            <a:off x="2362200" y="1943100"/>
            <a:ext cx="4189410" cy="2571750"/>
          </a:xfrm>
          <a:custGeom>
            <a:rect b="b" l="l" r="r" t="t"/>
            <a:pathLst>
              <a:path extrusionOk="0" h="21600" w="21591">
                <a:moveTo>
                  <a:pt x="0" y="0"/>
                </a:moveTo>
                <a:cubicBezTo>
                  <a:pt x="11675" y="0"/>
                  <a:pt x="21237" y="9276"/>
                  <a:pt x="21591" y="20944"/>
                </a:cubicBezTo>
                <a:moveTo>
                  <a:pt x="0" y="0"/>
                </a:moveTo>
                <a:cubicBezTo>
                  <a:pt x="11675" y="0"/>
                  <a:pt x="21237" y="9276"/>
                  <a:pt x="21591" y="20944"/>
                </a:cubicBezTo>
                <a:lnTo>
                  <a:pt x="1" y="21600"/>
                </a:lnTo>
                <a:lnTo>
                  <a:pt x="0" y="0"/>
                </a:lnTo>
                <a:close/>
              </a:path>
            </a:pathLst>
          </a:cu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85" name="Google Shape;4185;p616"/>
          <p:cNvSpPr txBox="1"/>
          <p:nvPr/>
        </p:nvSpPr>
        <p:spPr>
          <a:xfrm>
            <a:off x="609600" y="1404938"/>
            <a:ext cx="1757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1" lang="zh-CN" sz="1600" u="none" cap="none" strike="noStrike">
                <a:solidFill>
                  <a:schemeClr val="dk1"/>
                </a:solidFill>
                <a:latin typeface="Verdana"/>
                <a:ea typeface="Verdana"/>
                <a:cs typeface="Verdana"/>
                <a:sym typeface="Verdana"/>
              </a:rPr>
              <a:t>Capital Goods</a:t>
            </a:r>
            <a:endParaRPr b="0" i="0" sz="1400" u="none" cap="none" strike="noStrike">
              <a:solidFill>
                <a:srgbClr val="000000"/>
              </a:solidFill>
              <a:latin typeface="Arial"/>
              <a:ea typeface="Arial"/>
              <a:cs typeface="Arial"/>
              <a:sym typeface="Arial"/>
            </a:endParaRPr>
          </a:p>
        </p:txBody>
      </p:sp>
      <p:sp>
        <p:nvSpPr>
          <p:cNvPr id="4186" name="Google Shape;4186;p616"/>
          <p:cNvSpPr txBox="1"/>
          <p:nvPr/>
        </p:nvSpPr>
        <p:spPr>
          <a:xfrm>
            <a:off x="6705600" y="4457700"/>
            <a:ext cx="2109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Consumer Goods</a:t>
            </a:r>
            <a:endParaRPr b="0" i="0" sz="1400" u="none" cap="none" strike="noStrike">
              <a:solidFill>
                <a:srgbClr val="000000"/>
              </a:solidFill>
              <a:latin typeface="Arial"/>
              <a:ea typeface="Arial"/>
              <a:cs typeface="Arial"/>
              <a:sym typeface="Arial"/>
            </a:endParaRPr>
          </a:p>
        </p:txBody>
      </p:sp>
      <p:cxnSp>
        <p:nvCxnSpPr>
          <p:cNvPr id="4187" name="Google Shape;4187;p616"/>
          <p:cNvCxnSpPr/>
          <p:nvPr/>
        </p:nvCxnSpPr>
        <p:spPr>
          <a:xfrm>
            <a:off x="2362200" y="2628900"/>
            <a:ext cx="2819400" cy="0"/>
          </a:xfrm>
          <a:prstGeom prst="straightConnector1">
            <a:avLst/>
          </a:prstGeom>
          <a:noFill/>
          <a:ln cap="flat" cmpd="sng" w="38100">
            <a:solidFill>
              <a:srgbClr val="FF0066"/>
            </a:solidFill>
            <a:prstDash val="solid"/>
            <a:miter lim="8000"/>
            <a:headEnd len="sm" w="sm" type="none"/>
            <a:tailEnd len="sm" w="sm" type="none"/>
          </a:ln>
        </p:spPr>
      </p:cxnSp>
      <p:cxnSp>
        <p:nvCxnSpPr>
          <p:cNvPr id="4188" name="Google Shape;4188;p616"/>
          <p:cNvCxnSpPr/>
          <p:nvPr/>
        </p:nvCxnSpPr>
        <p:spPr>
          <a:xfrm>
            <a:off x="5181600" y="2628900"/>
            <a:ext cx="0" cy="1828800"/>
          </a:xfrm>
          <a:prstGeom prst="straightConnector1">
            <a:avLst/>
          </a:prstGeom>
          <a:noFill/>
          <a:ln cap="flat" cmpd="sng" w="38100">
            <a:solidFill>
              <a:srgbClr val="FF0066"/>
            </a:solidFill>
            <a:prstDash val="solid"/>
            <a:miter lim="8000"/>
            <a:headEnd len="sm" w="sm" type="none"/>
            <a:tailEnd len="sm" w="sm" type="none"/>
          </a:ln>
        </p:spPr>
      </p:cxnSp>
      <p:sp>
        <p:nvSpPr>
          <p:cNvPr id="4189" name="Google Shape;4189;p616"/>
          <p:cNvSpPr txBox="1"/>
          <p:nvPr/>
        </p:nvSpPr>
        <p:spPr>
          <a:xfrm>
            <a:off x="1905000" y="2457450"/>
            <a:ext cx="4731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Yo</a:t>
            </a:r>
            <a:endParaRPr b="0" i="0" sz="1400" u="none" cap="none" strike="noStrike">
              <a:solidFill>
                <a:srgbClr val="000000"/>
              </a:solidFill>
              <a:latin typeface="Arial"/>
              <a:ea typeface="Arial"/>
              <a:cs typeface="Arial"/>
              <a:sym typeface="Arial"/>
            </a:endParaRPr>
          </a:p>
        </p:txBody>
      </p:sp>
      <p:sp>
        <p:nvSpPr>
          <p:cNvPr id="4190" name="Google Shape;4190;p616"/>
          <p:cNvSpPr txBox="1"/>
          <p:nvPr/>
        </p:nvSpPr>
        <p:spPr>
          <a:xfrm>
            <a:off x="4937125" y="4457700"/>
            <a:ext cx="4794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Xo</a:t>
            </a:r>
            <a:endParaRPr b="0" i="0" sz="1400" u="none" cap="none" strike="noStrike">
              <a:solidFill>
                <a:srgbClr val="000000"/>
              </a:solidFill>
              <a:latin typeface="Arial"/>
              <a:ea typeface="Arial"/>
              <a:cs typeface="Arial"/>
              <a:sym typeface="Arial"/>
            </a:endParaRPr>
          </a:p>
        </p:txBody>
      </p:sp>
      <p:sp>
        <p:nvSpPr>
          <p:cNvPr id="4191" name="Google Shape;4191;p616"/>
          <p:cNvSpPr txBox="1"/>
          <p:nvPr/>
        </p:nvSpPr>
        <p:spPr>
          <a:xfrm>
            <a:off x="5241925" y="2366963"/>
            <a:ext cx="3921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A</a:t>
            </a:r>
            <a:endParaRPr b="0" i="0" sz="1400" u="none" cap="none" strike="noStrike">
              <a:solidFill>
                <a:srgbClr val="000000"/>
              </a:solidFill>
              <a:latin typeface="Arial"/>
              <a:ea typeface="Arial"/>
              <a:cs typeface="Arial"/>
              <a:sym typeface="Arial"/>
            </a:endParaRPr>
          </a:p>
        </p:txBody>
      </p:sp>
      <p:sp>
        <p:nvSpPr>
          <p:cNvPr id="4192" name="Google Shape;4192;p616"/>
          <p:cNvSpPr txBox="1"/>
          <p:nvPr/>
        </p:nvSpPr>
        <p:spPr>
          <a:xfrm>
            <a:off x="3717925" y="2641997"/>
            <a:ext cx="184200" cy="107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93" name="Google Shape;4193;p616"/>
          <p:cNvSpPr txBox="1"/>
          <p:nvPr/>
        </p:nvSpPr>
        <p:spPr>
          <a:xfrm>
            <a:off x="3794125" y="2408634"/>
            <a:ext cx="763500" cy="98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Verdana"/>
              <a:buNone/>
            </a:pPr>
            <a:r>
              <a:rPr b="0" i="0" lang="zh-CN" sz="8000" u="none" cap="none" strike="noStrike">
                <a:solidFill>
                  <a:schemeClr val="dk1"/>
                </a:solidFill>
                <a:latin typeface="Verdana"/>
                <a:ea typeface="Verdana"/>
                <a:cs typeface="Verdana"/>
                <a:sym typeface="Verdana"/>
              </a:rPr>
              <a:t>.</a:t>
            </a:r>
            <a:r>
              <a:rPr b="0" i="0" lang="zh-CN" sz="2400" u="none" cap="none" strike="noStrike">
                <a:solidFill>
                  <a:schemeClr val="dk1"/>
                </a:solidFill>
                <a:latin typeface="Verdana"/>
                <a:ea typeface="Verdana"/>
                <a:cs typeface="Verdana"/>
                <a:sym typeface="Verdana"/>
              </a:rPr>
              <a:t>B</a:t>
            </a:r>
            <a:endParaRPr b="0" i="0" sz="1400" u="none" cap="none" strike="noStrike">
              <a:solidFill>
                <a:srgbClr val="000000"/>
              </a:solidFill>
              <a:latin typeface="Arial"/>
              <a:ea typeface="Arial"/>
              <a:cs typeface="Arial"/>
              <a:sym typeface="Arial"/>
            </a:endParaRPr>
          </a:p>
        </p:txBody>
      </p:sp>
      <p:sp>
        <p:nvSpPr>
          <p:cNvPr id="4194" name="Google Shape;4194;p616"/>
          <p:cNvSpPr/>
          <p:nvPr/>
        </p:nvSpPr>
        <p:spPr>
          <a:xfrm>
            <a:off x="2362200" y="1544240"/>
            <a:ext cx="4953001" cy="2913456"/>
          </a:xfrm>
          <a:custGeom>
            <a:rect b="b" l="l" r="r" t="t"/>
            <a:pathLst>
              <a:path extrusionOk="0" h="22022" w="21601">
                <a:moveTo>
                  <a:pt x="0" y="0"/>
                </a:moveTo>
                <a:cubicBezTo>
                  <a:pt x="11930" y="0"/>
                  <a:pt x="21601" y="9670"/>
                  <a:pt x="21601" y="21600"/>
                </a:cubicBezTo>
                <a:cubicBezTo>
                  <a:pt x="21601" y="21741"/>
                  <a:pt x="21599" y="21882"/>
                  <a:pt x="21596" y="22022"/>
                </a:cubicBezTo>
                <a:moveTo>
                  <a:pt x="0" y="0"/>
                </a:moveTo>
                <a:cubicBezTo>
                  <a:pt x="11930" y="0"/>
                  <a:pt x="21601" y="9670"/>
                  <a:pt x="21601" y="21600"/>
                </a:cubicBezTo>
                <a:cubicBezTo>
                  <a:pt x="21601" y="21741"/>
                  <a:pt x="21599" y="21882"/>
                  <a:pt x="21596" y="22022"/>
                </a:cubicBezTo>
                <a:lnTo>
                  <a:pt x="1" y="21600"/>
                </a:lnTo>
                <a:lnTo>
                  <a:pt x="0" y="0"/>
                </a:lnTo>
                <a:close/>
              </a:path>
            </a:pathLst>
          </a:cu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195" name="Google Shape;4195;p616"/>
          <p:cNvCxnSpPr/>
          <p:nvPr/>
        </p:nvCxnSpPr>
        <p:spPr>
          <a:xfrm rot="10800000">
            <a:off x="2362200" y="2286000"/>
            <a:ext cx="3276600" cy="0"/>
          </a:xfrm>
          <a:prstGeom prst="straightConnector1">
            <a:avLst/>
          </a:prstGeom>
          <a:noFill/>
          <a:ln cap="flat" cmpd="sng" w="38100">
            <a:solidFill>
              <a:srgbClr val="993366"/>
            </a:solidFill>
            <a:prstDash val="solid"/>
            <a:miter lim="8000"/>
            <a:headEnd len="sm" w="sm" type="none"/>
            <a:tailEnd len="sm" w="sm" type="none"/>
          </a:ln>
        </p:spPr>
      </p:cxnSp>
      <p:cxnSp>
        <p:nvCxnSpPr>
          <p:cNvPr id="4196" name="Google Shape;4196;p616"/>
          <p:cNvCxnSpPr/>
          <p:nvPr/>
        </p:nvCxnSpPr>
        <p:spPr>
          <a:xfrm>
            <a:off x="5638800" y="2286000"/>
            <a:ext cx="0" cy="2171700"/>
          </a:xfrm>
          <a:prstGeom prst="straightConnector1">
            <a:avLst/>
          </a:prstGeom>
          <a:noFill/>
          <a:ln cap="flat" cmpd="sng" w="38100">
            <a:solidFill>
              <a:srgbClr val="800080"/>
            </a:solidFill>
            <a:prstDash val="solid"/>
            <a:miter lim="8000"/>
            <a:headEnd len="sm" w="sm" type="none"/>
            <a:tailEnd len="sm" w="sm" type="none"/>
          </a:ln>
        </p:spPr>
      </p:cxnSp>
      <p:sp>
        <p:nvSpPr>
          <p:cNvPr id="4197" name="Google Shape;4197;p616"/>
          <p:cNvSpPr txBox="1"/>
          <p:nvPr/>
        </p:nvSpPr>
        <p:spPr>
          <a:xfrm>
            <a:off x="5699125" y="1966913"/>
            <a:ext cx="3969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zh-CN" sz="2400" u="none" cap="none" strike="noStrike">
                <a:solidFill>
                  <a:schemeClr val="dk1"/>
                </a:solidFill>
                <a:latin typeface="Verdana"/>
                <a:ea typeface="Verdana"/>
                <a:cs typeface="Verdana"/>
                <a:sym typeface="Verdana"/>
              </a:rPr>
              <a:t>C</a:t>
            </a:r>
            <a:endParaRPr b="0" i="0" sz="1400" u="none" cap="none" strike="noStrike">
              <a:solidFill>
                <a:srgbClr val="000000"/>
              </a:solidFill>
              <a:latin typeface="Arial"/>
              <a:ea typeface="Arial"/>
              <a:cs typeface="Arial"/>
              <a:sym typeface="Arial"/>
            </a:endParaRPr>
          </a:p>
        </p:txBody>
      </p:sp>
      <p:sp>
        <p:nvSpPr>
          <p:cNvPr id="4198" name="Google Shape;4198;p616"/>
          <p:cNvSpPr txBox="1"/>
          <p:nvPr/>
        </p:nvSpPr>
        <p:spPr>
          <a:xfrm>
            <a:off x="1905000" y="2147888"/>
            <a:ext cx="4779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Y1</a:t>
            </a:r>
            <a:endParaRPr b="0" i="0" sz="1400" u="none" cap="none" strike="noStrike">
              <a:solidFill>
                <a:srgbClr val="000000"/>
              </a:solidFill>
              <a:latin typeface="Arial"/>
              <a:ea typeface="Arial"/>
              <a:cs typeface="Arial"/>
              <a:sym typeface="Arial"/>
            </a:endParaRPr>
          </a:p>
        </p:txBody>
      </p:sp>
      <p:sp>
        <p:nvSpPr>
          <p:cNvPr id="4199" name="Google Shape;4199;p616"/>
          <p:cNvSpPr txBox="1"/>
          <p:nvPr/>
        </p:nvSpPr>
        <p:spPr>
          <a:xfrm>
            <a:off x="5410200" y="4457700"/>
            <a:ext cx="4842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zh-CN" sz="1600" u="none" cap="none" strike="noStrike">
                <a:solidFill>
                  <a:schemeClr val="dk1"/>
                </a:solidFill>
                <a:latin typeface="Verdana"/>
                <a:ea typeface="Verdana"/>
                <a:cs typeface="Verdana"/>
                <a:sym typeface="Verdana"/>
              </a:rPr>
              <a:t>X1</a:t>
            </a:r>
            <a:endParaRPr b="0" i="0" sz="1400" u="none" cap="none" strike="noStrike">
              <a:solidFill>
                <a:srgbClr val="000000"/>
              </a:solidFill>
              <a:latin typeface="Arial"/>
              <a:ea typeface="Arial"/>
              <a:cs typeface="Arial"/>
              <a:sym typeface="Arial"/>
            </a:endParaRPr>
          </a:p>
        </p:txBody>
      </p:sp>
      <p:sp>
        <p:nvSpPr>
          <p:cNvPr id="4200" name="Google Shape;4200;p616"/>
          <p:cNvSpPr txBox="1"/>
          <p:nvPr/>
        </p:nvSpPr>
        <p:spPr>
          <a:xfrm>
            <a:off x="6831012" y="1032272"/>
            <a:ext cx="1981200" cy="1716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1" i="0" lang="zh-CN" sz="1800" u="none" cap="none" strike="noStrike">
                <a:solidFill>
                  <a:schemeClr val="dk1"/>
                </a:solidFill>
                <a:latin typeface="Verdana"/>
                <a:ea typeface="Verdana"/>
                <a:cs typeface="Verdana"/>
                <a:sym typeface="Verdana"/>
              </a:rPr>
              <a:t>Production inside the PPF – e.g. point B means the country is not using all its resources </a:t>
            </a:r>
            <a:endParaRPr b="0" i="0" sz="1400" u="none" cap="none" strike="noStrike">
              <a:solidFill>
                <a:srgbClr val="000000"/>
              </a:solidFill>
              <a:latin typeface="Arial"/>
              <a:ea typeface="Arial"/>
              <a:cs typeface="Arial"/>
              <a:sym typeface="Arial"/>
            </a:endParaRPr>
          </a:p>
        </p:txBody>
      </p:sp>
      <p:sp>
        <p:nvSpPr>
          <p:cNvPr id="4201" name="Google Shape;4201;p616"/>
          <p:cNvSpPr txBox="1"/>
          <p:nvPr/>
        </p:nvSpPr>
        <p:spPr>
          <a:xfrm>
            <a:off x="6678612" y="937022"/>
            <a:ext cx="2286000" cy="182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1" i="0" lang="zh-CN" sz="1400" u="none" cap="none" strike="noStrike">
                <a:solidFill>
                  <a:schemeClr val="dk1"/>
                </a:solidFill>
                <a:latin typeface="Verdana"/>
                <a:ea typeface="Verdana"/>
                <a:cs typeface="Verdana"/>
                <a:sym typeface="Verdana"/>
              </a:rPr>
              <a:t>It can only produce at points outside the PPF if it finds a way of expanding its resources or improves the productivity of those resources it already has. This will push the PPF further outwards.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5" name="Shape 4205"/>
        <p:cNvGrpSpPr/>
        <p:nvPr/>
      </p:nvGrpSpPr>
      <p:grpSpPr>
        <a:xfrm>
          <a:off x="0" y="0"/>
          <a:ext cx="0" cy="0"/>
          <a:chOff x="0" y="0"/>
          <a:chExt cx="0" cy="0"/>
        </a:xfrm>
      </p:grpSpPr>
      <p:sp>
        <p:nvSpPr>
          <p:cNvPr id="4206" name="Google Shape;4206;p617"/>
          <p:cNvSpPr txBox="1"/>
          <p:nvPr>
            <p:ph type="title"/>
          </p:nvPr>
        </p:nvSpPr>
        <p:spPr>
          <a:xfrm>
            <a:off x="381000" y="228600"/>
            <a:ext cx="7848600" cy="1371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Decimals to Fractions</a:t>
            </a:r>
            <a:endParaRPr/>
          </a:p>
        </p:txBody>
      </p:sp>
      <p:sp>
        <p:nvSpPr>
          <p:cNvPr id="4207" name="Google Shape;4207;p617"/>
          <p:cNvSpPr txBox="1"/>
          <p:nvPr/>
        </p:nvSpPr>
        <p:spPr>
          <a:xfrm>
            <a:off x="4267200" y="1407319"/>
            <a:ext cx="1828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Comic Sans MS"/>
                <a:ea typeface="Comic Sans MS"/>
                <a:cs typeface="Comic Sans MS"/>
                <a:sym typeface="Comic Sans MS"/>
              </a:rPr>
              <a:t>.5</a:t>
            </a:r>
            <a:endParaRPr b="0" i="0" sz="1400" u="none" cap="none" strike="noStrike">
              <a:solidFill>
                <a:srgbClr val="000000"/>
              </a:solidFill>
              <a:latin typeface="Arial"/>
              <a:ea typeface="Arial"/>
              <a:cs typeface="Arial"/>
              <a:sym typeface="Arial"/>
            </a:endParaRPr>
          </a:p>
        </p:txBody>
      </p:sp>
      <p:cxnSp>
        <p:nvCxnSpPr>
          <p:cNvPr id="4208" name="Google Shape;4208;p617"/>
          <p:cNvCxnSpPr/>
          <p:nvPr/>
        </p:nvCxnSpPr>
        <p:spPr>
          <a:xfrm flipH="1" rot="10800000">
            <a:off x="4800600" y="2000400"/>
            <a:ext cx="1500" cy="514200"/>
          </a:xfrm>
          <a:prstGeom prst="straightConnector1">
            <a:avLst/>
          </a:prstGeom>
          <a:noFill/>
          <a:ln cap="rnd" cmpd="sng" w="38100">
            <a:solidFill>
              <a:schemeClr val="folHlink"/>
            </a:solidFill>
            <a:prstDash val="solid"/>
            <a:miter lim="8000"/>
            <a:headEnd len="sm" w="sm" type="none"/>
            <a:tailEnd len="sm" w="sm" type="triangle"/>
          </a:ln>
        </p:spPr>
      </p:cxnSp>
      <p:sp>
        <p:nvSpPr>
          <p:cNvPr id="4209" name="Google Shape;4209;p617"/>
          <p:cNvSpPr txBox="1"/>
          <p:nvPr/>
        </p:nvSpPr>
        <p:spPr>
          <a:xfrm>
            <a:off x="4953000" y="2150269"/>
            <a:ext cx="32766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The </a:t>
            </a:r>
            <a:r>
              <a:rPr b="1" i="0" lang="zh-CN" sz="2400" u="none" cap="none" strike="noStrike">
                <a:solidFill>
                  <a:schemeClr val="accent2"/>
                </a:solidFill>
                <a:latin typeface="Nunito"/>
                <a:ea typeface="Nunito"/>
                <a:cs typeface="Nunito"/>
                <a:sym typeface="Nunito"/>
              </a:rPr>
              <a:t>5</a:t>
            </a:r>
            <a:r>
              <a:rPr b="1" i="0" lang="zh-CN" sz="2400" u="none" cap="none" strike="noStrike">
                <a:solidFill>
                  <a:schemeClr val="dk1"/>
                </a:solidFill>
                <a:latin typeface="Nunito"/>
                <a:ea typeface="Nunito"/>
                <a:cs typeface="Nunito"/>
                <a:sym typeface="Nunito"/>
              </a:rPr>
              <a:t> is in the </a:t>
            </a:r>
            <a:r>
              <a:rPr b="1" i="0" lang="zh-CN" sz="2400" u="none" cap="none" strike="noStrike">
                <a:solidFill>
                  <a:schemeClr val="accent2"/>
                </a:solidFill>
                <a:latin typeface="Nunito"/>
                <a:ea typeface="Nunito"/>
                <a:cs typeface="Nunito"/>
                <a:sym typeface="Nunito"/>
              </a:rPr>
              <a:t>tenths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cxnSp>
        <p:nvCxnSpPr>
          <p:cNvPr id="4210" name="Google Shape;4210;p617"/>
          <p:cNvCxnSpPr/>
          <p:nvPr/>
        </p:nvCxnSpPr>
        <p:spPr>
          <a:xfrm>
            <a:off x="5867400" y="2743200"/>
            <a:ext cx="1500" cy="1657500"/>
          </a:xfrm>
          <a:prstGeom prst="straightConnector1">
            <a:avLst/>
          </a:prstGeom>
          <a:noFill/>
          <a:ln cap="rnd" cmpd="sng" w="38100">
            <a:solidFill>
              <a:schemeClr val="folHlink"/>
            </a:solidFill>
            <a:prstDash val="solid"/>
            <a:miter lim="8000"/>
            <a:headEnd len="sm" w="sm" type="none"/>
            <a:tailEnd len="sm" w="sm" type="none"/>
          </a:ln>
        </p:spPr>
      </p:cxnSp>
      <p:cxnSp>
        <p:nvCxnSpPr>
          <p:cNvPr id="4211" name="Google Shape;4211;p617"/>
          <p:cNvCxnSpPr/>
          <p:nvPr/>
        </p:nvCxnSpPr>
        <p:spPr>
          <a:xfrm flipH="1">
            <a:off x="4114800" y="4400550"/>
            <a:ext cx="1752600" cy="1200"/>
          </a:xfrm>
          <a:prstGeom prst="straightConnector1">
            <a:avLst/>
          </a:prstGeom>
          <a:noFill/>
          <a:ln cap="rnd" cmpd="sng" w="38100">
            <a:solidFill>
              <a:schemeClr val="folHlink"/>
            </a:solidFill>
            <a:prstDash val="solid"/>
            <a:miter lim="8000"/>
            <a:headEnd len="sm" w="sm" type="none"/>
            <a:tailEnd len="sm" w="sm" type="triangle"/>
          </a:ln>
        </p:spPr>
      </p:cxnSp>
      <p:sp>
        <p:nvSpPr>
          <p:cNvPr id="4212" name="Google Shape;4212;p617"/>
          <p:cNvSpPr txBox="1"/>
          <p:nvPr/>
        </p:nvSpPr>
        <p:spPr>
          <a:xfrm>
            <a:off x="3200400" y="3967163"/>
            <a:ext cx="1143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a:t>
            </a:r>
            <a:endParaRPr b="0" i="0" sz="1400" u="none" cap="none" strike="noStrike">
              <a:solidFill>
                <a:srgbClr val="000000"/>
              </a:solidFill>
              <a:latin typeface="Arial"/>
              <a:ea typeface="Arial"/>
              <a:cs typeface="Arial"/>
              <a:sym typeface="Arial"/>
            </a:endParaRPr>
          </a:p>
        </p:txBody>
      </p:sp>
      <p:cxnSp>
        <p:nvCxnSpPr>
          <p:cNvPr id="4213" name="Google Shape;4213;p617"/>
          <p:cNvCxnSpPr/>
          <p:nvPr/>
        </p:nvCxnSpPr>
        <p:spPr>
          <a:xfrm>
            <a:off x="3276600" y="4036219"/>
            <a:ext cx="1066800" cy="1200"/>
          </a:xfrm>
          <a:prstGeom prst="straightConnector1">
            <a:avLst/>
          </a:prstGeom>
          <a:noFill/>
          <a:ln cap="rnd" cmpd="sng" w="38100">
            <a:solidFill>
              <a:schemeClr val="dk1"/>
            </a:solidFill>
            <a:prstDash val="solid"/>
            <a:miter lim="8000"/>
            <a:headEnd len="sm" w="sm" type="none"/>
            <a:tailEnd len="sm" w="sm" type="none"/>
          </a:ln>
        </p:spPr>
      </p:cxnSp>
      <p:sp>
        <p:nvSpPr>
          <p:cNvPr id="4214" name="Google Shape;4214;p617"/>
          <p:cNvSpPr txBox="1"/>
          <p:nvPr/>
        </p:nvSpPr>
        <p:spPr>
          <a:xfrm>
            <a:off x="3429000" y="3395663"/>
            <a:ext cx="6858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a:t>
            </a:r>
            <a:endParaRPr b="0" i="0" sz="1400" u="none" cap="none" strike="noStrike">
              <a:solidFill>
                <a:srgbClr val="000000"/>
              </a:solidFill>
              <a:latin typeface="Arial"/>
              <a:ea typeface="Arial"/>
              <a:cs typeface="Arial"/>
              <a:sym typeface="Arial"/>
            </a:endParaRPr>
          </a:p>
        </p:txBody>
      </p:sp>
      <p:pic>
        <p:nvPicPr>
          <p:cNvPr id="4215" name="Google Shape;4215;p617"/>
          <p:cNvPicPr preferRelativeResize="0"/>
          <p:nvPr/>
        </p:nvPicPr>
        <p:blipFill rotWithShape="1">
          <a:blip r:embed="rId3">
            <a:alphaModFix/>
          </a:blip>
          <a:srcRect b="0" l="0" r="0" t="0"/>
          <a:stretch/>
        </p:blipFill>
        <p:spPr>
          <a:xfrm>
            <a:off x="8702675" y="4962525"/>
            <a:ext cx="228600" cy="22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9" name="Shape 4219"/>
        <p:cNvGrpSpPr/>
        <p:nvPr/>
      </p:nvGrpSpPr>
      <p:grpSpPr>
        <a:xfrm>
          <a:off x="0" y="0"/>
          <a:ext cx="0" cy="0"/>
          <a:chOff x="0" y="0"/>
          <a:chExt cx="0" cy="0"/>
        </a:xfrm>
      </p:grpSpPr>
      <p:sp>
        <p:nvSpPr>
          <p:cNvPr id="4220" name="Google Shape;4220;p618"/>
          <p:cNvSpPr txBox="1"/>
          <p:nvPr>
            <p:ph type="title"/>
          </p:nvPr>
        </p:nvSpPr>
        <p:spPr>
          <a:xfrm>
            <a:off x="457200" y="171450"/>
            <a:ext cx="7543800" cy="1200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000" u="none" cap="none" strike="noStrike">
                <a:solidFill>
                  <a:schemeClr val="dk2"/>
                </a:solidFill>
                <a:latin typeface="Arial"/>
                <a:ea typeface="Arial"/>
                <a:cs typeface="Arial"/>
                <a:sym typeface="Arial"/>
              </a:rPr>
              <a:t>How to Convert Fractions to Decimals</a:t>
            </a:r>
            <a:endParaRPr/>
          </a:p>
        </p:txBody>
      </p:sp>
      <p:sp>
        <p:nvSpPr>
          <p:cNvPr id="4221" name="Google Shape;4221;p618"/>
          <p:cNvSpPr txBox="1"/>
          <p:nvPr/>
        </p:nvSpPr>
        <p:spPr>
          <a:xfrm>
            <a:off x="1219200" y="2114550"/>
            <a:ext cx="21177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1000</a:t>
            </a:r>
            <a:endParaRPr b="0" i="0" sz="1400" u="none" cap="none" strike="noStrike">
              <a:solidFill>
                <a:srgbClr val="000000"/>
              </a:solidFill>
              <a:latin typeface="Arial"/>
              <a:ea typeface="Arial"/>
              <a:cs typeface="Arial"/>
              <a:sym typeface="Arial"/>
            </a:endParaRPr>
          </a:p>
        </p:txBody>
      </p:sp>
      <p:cxnSp>
        <p:nvCxnSpPr>
          <p:cNvPr id="4222" name="Google Shape;4222;p618"/>
          <p:cNvCxnSpPr/>
          <p:nvPr/>
        </p:nvCxnSpPr>
        <p:spPr>
          <a:xfrm>
            <a:off x="1431925" y="2171700"/>
            <a:ext cx="1752600" cy="0"/>
          </a:xfrm>
          <a:prstGeom prst="straightConnector1">
            <a:avLst/>
          </a:prstGeom>
          <a:noFill/>
          <a:ln cap="rnd" cmpd="sng" w="38100">
            <a:solidFill>
              <a:schemeClr val="dk1"/>
            </a:solidFill>
            <a:prstDash val="solid"/>
            <a:miter lim="8000"/>
            <a:headEnd len="sm" w="sm" type="none"/>
            <a:tailEnd len="sm" w="sm" type="none"/>
          </a:ln>
        </p:spPr>
      </p:cxnSp>
      <p:sp>
        <p:nvSpPr>
          <p:cNvPr id="4223" name="Google Shape;4223;p618"/>
          <p:cNvSpPr txBox="1"/>
          <p:nvPr/>
        </p:nvSpPr>
        <p:spPr>
          <a:xfrm>
            <a:off x="1431925" y="1543050"/>
            <a:ext cx="1905000" cy="75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Nunito"/>
              <a:buNone/>
            </a:pPr>
            <a:r>
              <a:rPr b="1" i="0" lang="zh-CN" sz="6000" u="none" cap="none" strike="noStrike">
                <a:solidFill>
                  <a:schemeClr val="dk1"/>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pic>
        <p:nvPicPr>
          <p:cNvPr id="4224" name="Google Shape;4224;p618"/>
          <p:cNvPicPr preferRelativeResize="0"/>
          <p:nvPr/>
        </p:nvPicPr>
        <p:blipFill rotWithShape="1">
          <a:blip r:embed="rId3">
            <a:alphaModFix/>
          </a:blip>
          <a:srcRect b="0" l="0" r="0" t="0"/>
          <a:stretch/>
        </p:blipFill>
        <p:spPr>
          <a:xfrm>
            <a:off x="1660525" y="3028950"/>
            <a:ext cx="5981700" cy="831300"/>
          </a:xfrm>
          <a:prstGeom prst="rect">
            <a:avLst/>
          </a:prstGeom>
          <a:noFill/>
          <a:ln>
            <a:noFill/>
          </a:ln>
        </p:spPr>
      </p:pic>
      <p:cxnSp>
        <p:nvCxnSpPr>
          <p:cNvPr id="4225" name="Google Shape;4225;p618"/>
          <p:cNvCxnSpPr/>
          <p:nvPr/>
        </p:nvCxnSpPr>
        <p:spPr>
          <a:xfrm rot="10800000">
            <a:off x="3184525" y="2457450"/>
            <a:ext cx="1219200" cy="0"/>
          </a:xfrm>
          <a:prstGeom prst="straightConnector1">
            <a:avLst/>
          </a:prstGeom>
          <a:noFill/>
          <a:ln cap="rnd" cmpd="sng" w="38100">
            <a:solidFill>
              <a:schemeClr val="accent2"/>
            </a:solidFill>
            <a:prstDash val="solid"/>
            <a:miter lim="8000"/>
            <a:headEnd len="sm" w="sm" type="none"/>
            <a:tailEnd len="sm" w="sm" type="triangle"/>
          </a:ln>
        </p:spPr>
      </p:cxnSp>
      <p:sp>
        <p:nvSpPr>
          <p:cNvPr id="4226" name="Google Shape;4226;p618"/>
          <p:cNvSpPr txBox="1"/>
          <p:nvPr/>
        </p:nvSpPr>
        <p:spPr>
          <a:xfrm>
            <a:off x="4556125" y="1657350"/>
            <a:ext cx="3733800" cy="116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unito"/>
              <a:buNone/>
            </a:pPr>
            <a:r>
              <a:rPr b="1" i="0" lang="zh-CN" sz="2400" u="none" cap="none" strike="noStrike">
                <a:solidFill>
                  <a:schemeClr val="dk1"/>
                </a:solidFill>
                <a:latin typeface="Nunito"/>
                <a:ea typeface="Nunito"/>
                <a:cs typeface="Nunito"/>
                <a:sym typeface="Nunito"/>
              </a:rPr>
              <a:t>This is the </a:t>
            </a:r>
            <a:r>
              <a:rPr b="1" i="0" lang="zh-CN" sz="2400" u="none" cap="none" strike="noStrike">
                <a:solidFill>
                  <a:schemeClr val="accent2"/>
                </a:solidFill>
                <a:latin typeface="Nunito"/>
                <a:ea typeface="Nunito"/>
                <a:cs typeface="Nunito"/>
                <a:sym typeface="Nunito"/>
              </a:rPr>
              <a:t>thousandths </a:t>
            </a:r>
            <a:r>
              <a:rPr b="1" i="0" lang="zh-CN" sz="2400" u="none" cap="none" strike="noStrike">
                <a:solidFill>
                  <a:schemeClr val="dk1"/>
                </a:solidFill>
                <a:latin typeface="Nunito"/>
                <a:ea typeface="Nunito"/>
                <a:cs typeface="Nunito"/>
                <a:sym typeface="Nunito"/>
              </a:rPr>
              <a:t>place so the </a:t>
            </a:r>
            <a:r>
              <a:rPr b="1" i="0" lang="zh-CN" sz="2400" u="none" cap="none" strike="noStrike">
                <a:solidFill>
                  <a:schemeClr val="accent2"/>
                </a:solidFill>
                <a:latin typeface="Nunito"/>
                <a:ea typeface="Nunito"/>
                <a:cs typeface="Nunito"/>
                <a:sym typeface="Nunito"/>
              </a:rPr>
              <a:t>7</a:t>
            </a:r>
            <a:r>
              <a:rPr b="1" i="0" lang="zh-CN" sz="2400" u="none" cap="none" strike="noStrike">
                <a:solidFill>
                  <a:schemeClr val="dk1"/>
                </a:solidFill>
                <a:latin typeface="Nunito"/>
                <a:ea typeface="Nunito"/>
                <a:cs typeface="Nunito"/>
                <a:sym typeface="Nunito"/>
              </a:rPr>
              <a:t> needs to be in the</a:t>
            </a:r>
            <a:r>
              <a:rPr b="1" i="0" lang="zh-CN" sz="2400" u="none" cap="none" strike="noStrike">
                <a:solidFill>
                  <a:schemeClr val="accent2"/>
                </a:solidFill>
                <a:latin typeface="Nunito"/>
                <a:ea typeface="Nunito"/>
                <a:cs typeface="Nunito"/>
                <a:sym typeface="Nunito"/>
              </a:rPr>
              <a:t> thousandths </a:t>
            </a:r>
            <a:r>
              <a:rPr b="1" i="0" lang="zh-CN" sz="2400" u="none" cap="none" strike="noStrike">
                <a:solidFill>
                  <a:schemeClr val="dk1"/>
                </a:solidFill>
                <a:latin typeface="Nunito"/>
                <a:ea typeface="Nunito"/>
                <a:cs typeface="Nunito"/>
                <a:sym typeface="Nunito"/>
              </a:rPr>
              <a:t>place.</a:t>
            </a:r>
            <a:endParaRPr b="0" i="0" sz="1400" u="none" cap="none" strike="noStrike">
              <a:solidFill>
                <a:srgbClr val="000000"/>
              </a:solidFill>
              <a:latin typeface="Arial"/>
              <a:ea typeface="Arial"/>
              <a:cs typeface="Arial"/>
              <a:sym typeface="Arial"/>
            </a:endParaRPr>
          </a:p>
        </p:txBody>
      </p:sp>
      <p:sp>
        <p:nvSpPr>
          <p:cNvPr id="4227" name="Google Shape;4227;p618"/>
          <p:cNvSpPr txBox="1"/>
          <p:nvPr/>
        </p:nvSpPr>
        <p:spPr>
          <a:xfrm>
            <a:off x="2955925" y="331470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228" name="Google Shape;4228;p618"/>
          <p:cNvSpPr txBox="1"/>
          <p:nvPr/>
        </p:nvSpPr>
        <p:spPr>
          <a:xfrm>
            <a:off x="4479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229" name="Google Shape;4229;p618"/>
          <p:cNvSpPr txBox="1"/>
          <p:nvPr/>
        </p:nvSpPr>
        <p:spPr>
          <a:xfrm>
            <a:off x="4022725" y="4229100"/>
            <a:ext cx="2133600" cy="783600"/>
          </a:xfrm>
          <a:prstGeom prst="rect">
            <a:avLst/>
          </a:prstGeom>
          <a:noFill/>
          <a:ln cap="rnd" cmpd="sng" w="38100">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0"/>
              <a:buFont typeface="Nunito"/>
              <a:buNone/>
            </a:pPr>
            <a:r>
              <a:rPr b="1" i="0" lang="zh-CN" sz="6000" u="none" cap="none" strike="noStrike">
                <a:solidFill>
                  <a:schemeClr val="accent2"/>
                </a:solidFill>
                <a:latin typeface="Nunito"/>
                <a:ea typeface="Nunito"/>
                <a:cs typeface="Nunito"/>
                <a:sym typeface="Nunito"/>
              </a:rPr>
              <a:t>.567</a:t>
            </a:r>
            <a:endParaRPr b="0" i="0" sz="1400" u="none" cap="none" strike="noStrike">
              <a:solidFill>
                <a:srgbClr val="000000"/>
              </a:solidFill>
              <a:latin typeface="Arial"/>
              <a:ea typeface="Arial"/>
              <a:cs typeface="Arial"/>
              <a:sym typeface="Arial"/>
            </a:endParaRPr>
          </a:p>
        </p:txBody>
      </p:sp>
      <p:sp>
        <p:nvSpPr>
          <p:cNvPr id="4230" name="Google Shape;4230;p618"/>
          <p:cNvSpPr txBox="1"/>
          <p:nvPr/>
        </p:nvSpPr>
        <p:spPr>
          <a:xfrm>
            <a:off x="6384925" y="3257550"/>
            <a:ext cx="457200" cy="5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000"/>
              <a:buFont typeface="Arial"/>
              <a:buNone/>
            </a:pPr>
            <a:r>
              <a:rPr b="0" i="0" lang="zh-CN" sz="4000" u="none" cap="none" strike="noStrike">
                <a:solidFill>
                  <a:schemeClr val="accent2"/>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pic>
        <p:nvPicPr>
          <p:cNvPr id="4231" name="Google Shape;4231;p618"/>
          <p:cNvPicPr preferRelativeResize="0"/>
          <p:nvPr/>
        </p:nvPicPr>
        <p:blipFill rotWithShape="1">
          <a:blip r:embed="rId4">
            <a:alphaModFix/>
          </a:blip>
          <a:srcRect b="0" l="0" r="0" t="0"/>
          <a:stretch/>
        </p:blipFill>
        <p:spPr>
          <a:xfrm>
            <a:off x="8839200" y="5155406"/>
            <a:ext cx="228600" cy="22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sp>
        <p:nvSpPr>
          <p:cNvPr id="4236" name="Google Shape;4236;p619"/>
          <p:cNvSpPr txBox="1"/>
          <p:nvPr>
            <p:ph type="title"/>
          </p:nvPr>
        </p:nvSpPr>
        <p:spPr>
          <a:xfrm>
            <a:off x="265500" y="159450"/>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zh-CN">
                <a:latin typeface="Verdana"/>
                <a:ea typeface="Verdana"/>
                <a:cs typeface="Verdana"/>
                <a:sym typeface="Verdana"/>
              </a:rPr>
              <a:t>Monday Quote Reflection</a:t>
            </a:r>
            <a:endParaRPr>
              <a:latin typeface="Lobster"/>
              <a:ea typeface="Lobster"/>
              <a:cs typeface="Lobster"/>
              <a:sym typeface="Lobster"/>
            </a:endParaRPr>
          </a:p>
        </p:txBody>
      </p:sp>
      <p:sp>
        <p:nvSpPr>
          <p:cNvPr id="4237" name="Google Shape;4237;p619"/>
          <p:cNvSpPr txBox="1"/>
          <p:nvPr>
            <p:ph idx="1" type="subTitle"/>
          </p:nvPr>
        </p:nvSpPr>
        <p:spPr>
          <a:xfrm>
            <a:off x="542600" y="1641750"/>
            <a:ext cx="4045200" cy="30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b="1" lang="zh-CN">
                <a:latin typeface="Quattrocento Sans"/>
                <a:ea typeface="Quattrocento Sans"/>
                <a:cs typeface="Quattrocento Sans"/>
                <a:sym typeface="Quattrocento Sans"/>
              </a:rPr>
              <a:t>Reflect on the quote. Do you think it is true? How can it relate to your life?</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t/>
            </a:r>
            <a:endParaRPr b="1">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100"/>
              <a:buNone/>
            </a:pPr>
            <a:r>
              <a:rPr b="1" lang="zh-CN">
                <a:solidFill>
                  <a:srgbClr val="CC0000"/>
                </a:solidFill>
                <a:latin typeface="Quattrocento Sans"/>
                <a:ea typeface="Quattrocento Sans"/>
                <a:cs typeface="Quattrocento Sans"/>
                <a:sym typeface="Quattrocento Sans"/>
              </a:rPr>
              <a:t>Option B:</a:t>
            </a:r>
            <a:r>
              <a:rPr b="1" lang="zh-CN">
                <a:latin typeface="Quattrocento Sans"/>
                <a:ea typeface="Quattrocento Sans"/>
                <a:cs typeface="Quattrocento Sans"/>
                <a:sym typeface="Quattrocento Sans"/>
              </a:rPr>
              <a:t> Reflect on your weekend. What did you accomplish?</a:t>
            </a:r>
            <a:endParaRPr b="1">
              <a:latin typeface="Quattrocento Sans"/>
              <a:ea typeface="Quattrocento Sans"/>
              <a:cs typeface="Quattrocento Sans"/>
              <a:sym typeface="Quattrocento Sans"/>
            </a:endParaRPr>
          </a:p>
        </p:txBody>
      </p:sp>
      <p:pic>
        <p:nvPicPr>
          <p:cNvPr id="4238" name="Google Shape;4238;p619"/>
          <p:cNvPicPr preferRelativeResize="0"/>
          <p:nvPr/>
        </p:nvPicPr>
        <p:blipFill rotWithShape="1">
          <a:blip r:embed="rId3">
            <a:alphaModFix/>
          </a:blip>
          <a:srcRect b="0" l="0" r="0" t="0"/>
          <a:stretch/>
        </p:blipFill>
        <p:spPr>
          <a:xfrm>
            <a:off x="5508585" y="0"/>
            <a:ext cx="3548831"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2" name="Shape 4242"/>
        <p:cNvGrpSpPr/>
        <p:nvPr/>
      </p:nvGrpSpPr>
      <p:grpSpPr>
        <a:xfrm>
          <a:off x="0" y="0"/>
          <a:ext cx="0" cy="0"/>
          <a:chOff x="0" y="0"/>
          <a:chExt cx="0" cy="0"/>
        </a:xfrm>
      </p:grpSpPr>
      <p:sp>
        <p:nvSpPr>
          <p:cNvPr id="4243" name="Google Shape;4243;p620"/>
          <p:cNvSpPr txBox="1"/>
          <p:nvPr>
            <p:ph type="ctrTitle"/>
          </p:nvPr>
        </p:nvSpPr>
        <p:spPr>
          <a:xfrm>
            <a:off x="311700" y="168650"/>
            <a:ext cx="8520600" cy="100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zh-CN">
                <a:latin typeface="Ubuntu Condensed"/>
                <a:ea typeface="Ubuntu Condensed"/>
                <a:cs typeface="Ubuntu Condensed"/>
                <a:sym typeface="Ubuntu Condensed"/>
              </a:rPr>
              <a:t>Quid pro quo</a:t>
            </a:r>
            <a:endParaRPr b="1">
              <a:latin typeface="Ubuntu Condensed"/>
              <a:ea typeface="Ubuntu Condensed"/>
              <a:cs typeface="Ubuntu Condensed"/>
              <a:sym typeface="Ubuntu Condensed"/>
            </a:endParaRPr>
          </a:p>
        </p:txBody>
      </p:sp>
      <p:sp>
        <p:nvSpPr>
          <p:cNvPr id="4244" name="Google Shape;4244;p620"/>
          <p:cNvSpPr txBox="1"/>
          <p:nvPr>
            <p:ph idx="1" type="subTitle"/>
          </p:nvPr>
        </p:nvSpPr>
        <p:spPr>
          <a:xfrm>
            <a:off x="311700" y="10190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CN" sz="1600">
                <a:latin typeface="Verdana"/>
                <a:ea typeface="Verdana"/>
                <a:cs typeface="Verdana"/>
                <a:sym typeface="Verdana"/>
              </a:rPr>
              <a:t>noun</a:t>
            </a:r>
            <a:endParaRPr sz="3000">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u="sng">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b="1" lang="zh-CN" sz="1200" u="sng">
                <a:solidFill>
                  <a:srgbClr val="222222"/>
                </a:solidFill>
                <a:highlight>
                  <a:srgbClr val="FFFFFF"/>
                </a:highlight>
                <a:latin typeface="Arial"/>
                <a:ea typeface="Arial"/>
                <a:cs typeface="Arial"/>
                <a:sym typeface="Arial"/>
              </a:rPr>
              <a:t>Definition</a:t>
            </a:r>
            <a:r>
              <a:rPr b="1" lang="zh-CN" sz="3000">
                <a:solidFill>
                  <a:srgbClr val="222222"/>
                </a:solidFill>
                <a:highlight>
                  <a:srgbClr val="FFFFFF"/>
                </a:highlight>
                <a:latin typeface="Quattrocento Sans"/>
                <a:ea typeface="Quattrocento Sans"/>
                <a:cs typeface="Quattrocento Sans"/>
                <a:sym typeface="Quattrocento Sans"/>
              </a:rPr>
              <a:t>: a favor or advantage granted or expected in return for something</a:t>
            </a:r>
            <a:endParaRPr b="1" sz="3000">
              <a:solidFill>
                <a:srgbClr val="222222"/>
              </a:solidFill>
              <a:highlight>
                <a:srgbClr val="FFFFFF"/>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rPr lang="zh-CN" sz="4000">
                <a:solidFill>
                  <a:srgbClr val="222222"/>
                </a:solidFill>
                <a:highlight>
                  <a:srgbClr val="FFFFFF"/>
                </a:highlight>
                <a:latin typeface="Times New Roman"/>
                <a:ea typeface="Times New Roman"/>
                <a:cs typeface="Times New Roman"/>
                <a:sym typeface="Times New Roman"/>
              </a:rPr>
              <a:t>If I help you with your homework, I will expect some quid pro quo.  </a:t>
            </a:r>
            <a:endParaRPr sz="3000">
              <a:solidFill>
                <a:srgbClr val="222222"/>
              </a:solidFill>
              <a:highlight>
                <a:srgbClr val="FFFFFF"/>
              </a:highlight>
              <a:latin typeface="Shadows Into Light Two"/>
              <a:ea typeface="Shadows Into Light Two"/>
              <a:cs typeface="Shadows Into Light Two"/>
              <a:sym typeface="Shadows Into Light Two"/>
            </a:endParaRPr>
          </a:p>
          <a:p>
            <a:pPr indent="0" lvl="0" marL="0" rtl="0" algn="l">
              <a:lnSpc>
                <a:spcPct val="115000"/>
              </a:lnSpc>
              <a:spcBef>
                <a:spcPts val="0"/>
              </a:spcBef>
              <a:spcAft>
                <a:spcPts val="0"/>
              </a:spcAft>
              <a:buSzPts val="2800"/>
              <a:buNone/>
            </a:pPr>
            <a:r>
              <a:t/>
            </a:r>
            <a:endParaRPr sz="3000">
              <a:solidFill>
                <a:srgbClr val="222222"/>
              </a:solidFill>
              <a:highlight>
                <a:srgbClr val="FFFFFF"/>
              </a:highlight>
              <a:latin typeface="Ubuntu Condensed"/>
              <a:ea typeface="Ubuntu Condensed"/>
              <a:cs typeface="Ubuntu Condensed"/>
              <a:sym typeface="Ubuntu Condensed"/>
            </a:endParaRPr>
          </a:p>
          <a:p>
            <a:pPr indent="0" lvl="0" marL="0" rtl="0" algn="l">
              <a:lnSpc>
                <a:spcPct val="115000"/>
              </a:lnSpc>
              <a:spcBef>
                <a:spcPts val="0"/>
              </a:spcBef>
              <a:spcAft>
                <a:spcPts val="0"/>
              </a:spcAft>
              <a:buSzPts val="2800"/>
              <a:buNone/>
            </a:pPr>
            <a:r>
              <a:t/>
            </a:r>
            <a:endParaRPr sz="4800">
              <a:solidFill>
                <a:srgbClr val="222222"/>
              </a:solidFill>
              <a:highlight>
                <a:srgbClr val="FFFFFF"/>
              </a:highlight>
              <a:latin typeface="Ubuntu Condensed"/>
              <a:ea typeface="Ubuntu Condensed"/>
              <a:cs typeface="Ubuntu Condensed"/>
              <a:sym typeface="Ubuntu Condensed"/>
            </a:endParaRPr>
          </a:p>
          <a:p>
            <a:pPr indent="0" lvl="0" marL="0" rtl="0" algn="ctr">
              <a:lnSpc>
                <a:spcPct val="100000"/>
              </a:lnSpc>
              <a:spcBef>
                <a:spcPts val="0"/>
              </a:spcBef>
              <a:spcAft>
                <a:spcPts val="0"/>
              </a:spcAft>
              <a:buSzPts val="2800"/>
              <a:buNone/>
            </a:pPr>
            <a:r>
              <a:t/>
            </a:r>
            <a:endParaRPr/>
          </a:p>
        </p:txBody>
      </p:sp>
      <p:sp>
        <p:nvSpPr>
          <p:cNvPr id="4245" name="Google Shape;4245;p620"/>
          <p:cNvSpPr txBox="1"/>
          <p:nvPr/>
        </p:nvSpPr>
        <p:spPr>
          <a:xfrm>
            <a:off x="155875" y="214750"/>
            <a:ext cx="1472100" cy="12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9900FF"/>
                </a:solidFill>
                <a:latin typeface="Overlock SC"/>
                <a:ea typeface="Overlock SC"/>
                <a:cs typeface="Overlock SC"/>
                <a:sym typeface="Overlock SC"/>
              </a:rPr>
              <a:t>12/12- 12/16</a:t>
            </a:r>
            <a:endParaRPr b="1" i="0" sz="1800" u="none" cap="none" strike="noStrike">
              <a:solidFill>
                <a:srgbClr val="9900FF"/>
              </a:solidFill>
              <a:latin typeface="Overlock SC"/>
              <a:ea typeface="Overlock SC"/>
              <a:cs typeface="Overlock SC"/>
              <a:sym typeface="Overlock SC"/>
            </a:endParaRPr>
          </a:p>
        </p:txBody>
      </p:sp>
      <p:pic>
        <p:nvPicPr>
          <p:cNvPr id="4246" name="Google Shape;4246;p620"/>
          <p:cNvPicPr preferRelativeResize="0"/>
          <p:nvPr/>
        </p:nvPicPr>
        <p:blipFill rotWithShape="1">
          <a:blip r:embed="rId3">
            <a:alphaModFix/>
          </a:blip>
          <a:srcRect b="0" l="0" r="0" t="0"/>
          <a:stretch/>
        </p:blipFill>
        <p:spPr>
          <a:xfrm>
            <a:off x="6386950" y="214750"/>
            <a:ext cx="2549248" cy="1706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0" name="Shape 4250"/>
        <p:cNvGrpSpPr/>
        <p:nvPr/>
      </p:nvGrpSpPr>
      <p:grpSpPr>
        <a:xfrm>
          <a:off x="0" y="0"/>
          <a:ext cx="0" cy="0"/>
          <a:chOff x="0" y="0"/>
          <a:chExt cx="0" cy="0"/>
        </a:xfrm>
      </p:grpSpPr>
      <p:sp>
        <p:nvSpPr>
          <p:cNvPr id="4251" name="Google Shape;4251;p6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6000" u="none" cap="none" strike="noStrike">
                <a:solidFill>
                  <a:schemeClr val="dk2"/>
                </a:solidFill>
                <a:latin typeface="Arial"/>
                <a:ea typeface="Arial"/>
                <a:cs typeface="Arial"/>
                <a:sym typeface="Arial"/>
              </a:rPr>
              <a:t>Plot Diagram</a:t>
            </a:r>
            <a:endParaRPr/>
          </a:p>
        </p:txBody>
      </p:sp>
      <p:cxnSp>
        <p:nvCxnSpPr>
          <p:cNvPr id="4252" name="Google Shape;4252;p621"/>
          <p:cNvCxnSpPr/>
          <p:nvPr/>
        </p:nvCxnSpPr>
        <p:spPr>
          <a:xfrm>
            <a:off x="5638800" y="1828800"/>
            <a:ext cx="838200" cy="2171700"/>
          </a:xfrm>
          <a:prstGeom prst="straightConnector1">
            <a:avLst/>
          </a:prstGeom>
          <a:noFill/>
          <a:ln cap="flat" cmpd="sng" w="9525">
            <a:solidFill>
              <a:schemeClr val="dk1"/>
            </a:solidFill>
            <a:prstDash val="solid"/>
            <a:miter lim="8000"/>
            <a:headEnd len="sm" w="sm" type="none"/>
            <a:tailEnd len="sm" w="sm" type="none"/>
          </a:ln>
        </p:spPr>
      </p:cxnSp>
      <p:grpSp>
        <p:nvGrpSpPr>
          <p:cNvPr id="4253" name="Google Shape;4253;p621"/>
          <p:cNvGrpSpPr/>
          <p:nvPr/>
        </p:nvGrpSpPr>
        <p:grpSpPr>
          <a:xfrm>
            <a:off x="609600" y="1828800"/>
            <a:ext cx="7315200" cy="2343150"/>
            <a:chOff x="609600" y="2438400"/>
            <a:chExt cx="7315200" cy="3124200"/>
          </a:xfrm>
        </p:grpSpPr>
        <p:cxnSp>
          <p:nvCxnSpPr>
            <p:cNvPr id="4254" name="Google Shape;4254;p621"/>
            <p:cNvCxnSpPr/>
            <p:nvPr/>
          </p:nvCxnSpPr>
          <p:spPr>
            <a:xfrm>
              <a:off x="609600" y="5562600"/>
              <a:ext cx="2133600" cy="0"/>
            </a:xfrm>
            <a:prstGeom prst="straightConnector1">
              <a:avLst/>
            </a:prstGeom>
            <a:noFill/>
            <a:ln cap="flat" cmpd="sng" w="9525">
              <a:solidFill>
                <a:schemeClr val="dk1"/>
              </a:solidFill>
              <a:prstDash val="solid"/>
              <a:miter lim="8000"/>
              <a:headEnd len="sm" w="sm" type="none"/>
              <a:tailEnd len="sm" w="sm" type="none"/>
            </a:ln>
          </p:spPr>
        </p:cxnSp>
        <p:cxnSp>
          <p:nvCxnSpPr>
            <p:cNvPr id="4255" name="Google Shape;4255;p621"/>
            <p:cNvCxnSpPr/>
            <p:nvPr/>
          </p:nvCxnSpPr>
          <p:spPr>
            <a:xfrm flipH="1" rot="10800000">
              <a:off x="2743200" y="4876800"/>
              <a:ext cx="304800" cy="685800"/>
            </a:xfrm>
            <a:prstGeom prst="straightConnector1">
              <a:avLst/>
            </a:prstGeom>
            <a:noFill/>
            <a:ln cap="flat" cmpd="sng" w="9525">
              <a:solidFill>
                <a:schemeClr val="dk1"/>
              </a:solidFill>
              <a:prstDash val="solid"/>
              <a:miter lim="8000"/>
              <a:headEnd len="sm" w="sm" type="none"/>
              <a:tailEnd len="sm" w="sm" type="none"/>
            </a:ln>
          </p:spPr>
        </p:cxnSp>
        <p:cxnSp>
          <p:nvCxnSpPr>
            <p:cNvPr id="4256" name="Google Shape;4256;p621"/>
            <p:cNvCxnSpPr/>
            <p:nvPr/>
          </p:nvCxnSpPr>
          <p:spPr>
            <a:xfrm>
              <a:off x="3048000" y="4876800"/>
              <a:ext cx="152400" cy="304800"/>
            </a:xfrm>
            <a:prstGeom prst="straightConnector1">
              <a:avLst/>
            </a:prstGeom>
            <a:noFill/>
            <a:ln cap="flat" cmpd="sng" w="9525">
              <a:solidFill>
                <a:schemeClr val="dk1"/>
              </a:solidFill>
              <a:prstDash val="solid"/>
              <a:miter lim="8000"/>
              <a:headEnd len="sm" w="sm" type="none"/>
              <a:tailEnd len="sm" w="sm" type="none"/>
            </a:ln>
          </p:spPr>
        </p:cxnSp>
        <p:cxnSp>
          <p:nvCxnSpPr>
            <p:cNvPr id="4257" name="Google Shape;4257;p621"/>
            <p:cNvCxnSpPr/>
            <p:nvPr/>
          </p:nvCxnSpPr>
          <p:spPr>
            <a:xfrm flipH="1" rot="10800000">
              <a:off x="3200400" y="4419600"/>
              <a:ext cx="381000" cy="762000"/>
            </a:xfrm>
            <a:prstGeom prst="straightConnector1">
              <a:avLst/>
            </a:prstGeom>
            <a:noFill/>
            <a:ln cap="flat" cmpd="sng" w="9525">
              <a:solidFill>
                <a:schemeClr val="dk1"/>
              </a:solidFill>
              <a:prstDash val="solid"/>
              <a:miter lim="8000"/>
              <a:headEnd len="sm" w="sm" type="none"/>
              <a:tailEnd len="sm" w="sm" type="none"/>
            </a:ln>
          </p:spPr>
        </p:cxnSp>
        <p:cxnSp>
          <p:nvCxnSpPr>
            <p:cNvPr id="4258" name="Google Shape;4258;p621"/>
            <p:cNvCxnSpPr/>
            <p:nvPr/>
          </p:nvCxnSpPr>
          <p:spPr>
            <a:xfrm>
              <a:off x="3581400" y="4419600"/>
              <a:ext cx="228600" cy="533400"/>
            </a:xfrm>
            <a:prstGeom prst="straightConnector1">
              <a:avLst/>
            </a:prstGeom>
            <a:noFill/>
            <a:ln cap="flat" cmpd="sng" w="9525">
              <a:solidFill>
                <a:schemeClr val="dk1"/>
              </a:solidFill>
              <a:prstDash val="solid"/>
              <a:miter lim="8000"/>
              <a:headEnd len="sm" w="sm" type="none"/>
              <a:tailEnd len="sm" w="sm" type="none"/>
            </a:ln>
          </p:spPr>
        </p:cxnSp>
        <p:cxnSp>
          <p:nvCxnSpPr>
            <p:cNvPr id="4259" name="Google Shape;4259;p621"/>
            <p:cNvCxnSpPr/>
            <p:nvPr/>
          </p:nvCxnSpPr>
          <p:spPr>
            <a:xfrm flipH="1" rot="10800000">
              <a:off x="3810000" y="4114800"/>
              <a:ext cx="304800" cy="838200"/>
            </a:xfrm>
            <a:prstGeom prst="straightConnector1">
              <a:avLst/>
            </a:prstGeom>
            <a:noFill/>
            <a:ln cap="flat" cmpd="sng" w="9525">
              <a:solidFill>
                <a:schemeClr val="dk1"/>
              </a:solidFill>
              <a:prstDash val="solid"/>
              <a:miter lim="8000"/>
              <a:headEnd len="sm" w="sm" type="none"/>
              <a:tailEnd len="sm" w="sm" type="none"/>
            </a:ln>
          </p:spPr>
        </p:cxnSp>
        <p:cxnSp>
          <p:nvCxnSpPr>
            <p:cNvPr id="4260" name="Google Shape;4260;p621"/>
            <p:cNvCxnSpPr/>
            <p:nvPr/>
          </p:nvCxnSpPr>
          <p:spPr>
            <a:xfrm>
              <a:off x="4114800" y="4114800"/>
              <a:ext cx="152400" cy="533400"/>
            </a:xfrm>
            <a:prstGeom prst="straightConnector1">
              <a:avLst/>
            </a:prstGeom>
            <a:noFill/>
            <a:ln cap="flat" cmpd="sng" w="9525">
              <a:solidFill>
                <a:schemeClr val="dk1"/>
              </a:solidFill>
              <a:prstDash val="solid"/>
              <a:miter lim="8000"/>
              <a:headEnd len="sm" w="sm" type="none"/>
              <a:tailEnd len="sm" w="sm" type="none"/>
            </a:ln>
          </p:spPr>
        </p:cxnSp>
        <p:cxnSp>
          <p:nvCxnSpPr>
            <p:cNvPr id="4261" name="Google Shape;4261;p621"/>
            <p:cNvCxnSpPr/>
            <p:nvPr/>
          </p:nvCxnSpPr>
          <p:spPr>
            <a:xfrm flipH="1" rot="10800000">
              <a:off x="4267200" y="2438400"/>
              <a:ext cx="1371600" cy="2209800"/>
            </a:xfrm>
            <a:prstGeom prst="straightConnector1">
              <a:avLst/>
            </a:prstGeom>
            <a:noFill/>
            <a:ln cap="flat" cmpd="sng" w="9525">
              <a:solidFill>
                <a:schemeClr val="dk1"/>
              </a:solidFill>
              <a:prstDash val="solid"/>
              <a:miter lim="8000"/>
              <a:headEnd len="sm" w="sm" type="none"/>
              <a:tailEnd len="sm" w="sm" type="none"/>
            </a:ln>
          </p:spPr>
        </p:cxnSp>
        <p:cxnSp>
          <p:nvCxnSpPr>
            <p:cNvPr id="4262" name="Google Shape;4262;p621"/>
            <p:cNvCxnSpPr/>
            <p:nvPr/>
          </p:nvCxnSpPr>
          <p:spPr>
            <a:xfrm>
              <a:off x="6477000" y="5334000"/>
              <a:ext cx="1447800" cy="0"/>
            </a:xfrm>
            <a:prstGeom prst="straightConnector1">
              <a:avLst/>
            </a:prstGeom>
            <a:noFill/>
            <a:ln cap="flat" cmpd="sng" w="9525">
              <a:solidFill>
                <a:schemeClr val="dk1"/>
              </a:solidFill>
              <a:prstDash val="solid"/>
              <a:miter lim="8000"/>
              <a:headEnd len="sm" w="sm" type="none"/>
              <a:tailEnd len="sm" w="sm" type="none"/>
            </a:ln>
          </p:spPr>
        </p:cxnSp>
      </p:grpSp>
      <p:sp>
        <p:nvSpPr>
          <p:cNvPr id="4263" name="Google Shape;4263;p621"/>
          <p:cNvSpPr txBox="1"/>
          <p:nvPr/>
        </p:nvSpPr>
        <p:spPr>
          <a:xfrm>
            <a:off x="3124200" y="2857500"/>
            <a:ext cx="6096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264" name="Google Shape;4264;p621"/>
          <p:cNvSpPr txBox="1"/>
          <p:nvPr/>
        </p:nvSpPr>
        <p:spPr>
          <a:xfrm>
            <a:off x="914400" y="3371850"/>
            <a:ext cx="7620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91F486"/>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265" name="Google Shape;4265;p621"/>
          <p:cNvSpPr txBox="1"/>
          <p:nvPr/>
        </p:nvSpPr>
        <p:spPr>
          <a:xfrm>
            <a:off x="5410200" y="14287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266" name="Google Shape;4266;p621"/>
          <p:cNvSpPr txBox="1"/>
          <p:nvPr/>
        </p:nvSpPr>
        <p:spPr>
          <a:xfrm>
            <a:off x="6248400" y="2686050"/>
            <a:ext cx="4572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267" name="Google Shape;4267;p621"/>
          <p:cNvSpPr txBox="1"/>
          <p:nvPr/>
        </p:nvSpPr>
        <p:spPr>
          <a:xfrm>
            <a:off x="6934200" y="3543300"/>
            <a:ext cx="533400" cy="43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3200"/>
              <a:buFont typeface="Arial"/>
              <a:buNone/>
            </a:pPr>
            <a:r>
              <a:rPr b="1" i="0" lang="zh-CN" sz="3200" u="none" cap="none" strike="noStrike">
                <a:solidFill>
                  <a:srgbClr val="0000FF"/>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pic>
        <p:nvPicPr>
          <p:cNvPr descr="j0212919" id="4268" name="Google Shape;4268;p621"/>
          <p:cNvPicPr preferRelativeResize="0"/>
          <p:nvPr>
            <p:ph idx="1" type="body"/>
          </p:nvPr>
        </p:nvPicPr>
        <p:blipFill rotWithShape="1">
          <a:blip r:embed="rId3">
            <a:alphaModFix/>
          </a:blip>
          <a:srcRect b="0" l="0" r="0" t="0"/>
          <a:stretch/>
        </p:blipFill>
        <p:spPr>
          <a:xfrm>
            <a:off x="0" y="3257550"/>
            <a:ext cx="1219200" cy="951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2" name="Shape 4272"/>
        <p:cNvGrpSpPr/>
        <p:nvPr/>
      </p:nvGrpSpPr>
      <p:grpSpPr>
        <a:xfrm>
          <a:off x="0" y="0"/>
          <a:ext cx="0" cy="0"/>
          <a:chOff x="0" y="0"/>
          <a:chExt cx="0" cy="0"/>
        </a:xfrm>
      </p:grpSpPr>
      <p:sp>
        <p:nvSpPr>
          <p:cNvPr id="4273" name="Google Shape;4273;p622"/>
          <p:cNvSpPr txBox="1"/>
          <p:nvPr>
            <p:ph type="title"/>
          </p:nvPr>
        </p:nvSpPr>
        <p:spPr>
          <a:xfrm>
            <a:off x="457200" y="154483"/>
            <a:ext cx="82296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1" i="0" lang="zh-CN" sz="4400" u="none" cap="none" strike="noStrike">
                <a:solidFill>
                  <a:schemeClr val="dk2"/>
                </a:solidFill>
                <a:latin typeface="Arial"/>
                <a:ea typeface="Arial"/>
                <a:cs typeface="Arial"/>
                <a:sym typeface="Arial"/>
              </a:rPr>
              <a:t>Putting It All Together</a:t>
            </a:r>
            <a:endParaRPr/>
          </a:p>
        </p:txBody>
      </p:sp>
      <p:sp>
        <p:nvSpPr>
          <p:cNvPr id="4274" name="Google Shape;4274;p622"/>
          <p:cNvSpPr txBox="1"/>
          <p:nvPr/>
        </p:nvSpPr>
        <p:spPr>
          <a:xfrm>
            <a:off x="1143000" y="1028700"/>
            <a:ext cx="6705600" cy="37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1. Exposition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2. Rising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3. Climax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4. Falling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chemeClr val="dk1"/>
              </a:buClr>
              <a:buSzPts val="3200"/>
              <a:buFont typeface="Arial"/>
              <a:buNone/>
            </a:pPr>
            <a:r>
              <a:rPr b="1" i="0" lang="zh-CN" sz="3200" u="none" cap="none" strike="noStrike">
                <a:solidFill>
                  <a:schemeClr val="dk1"/>
                </a:solidFill>
                <a:latin typeface="Arial"/>
                <a:ea typeface="Arial"/>
                <a:cs typeface="Arial"/>
                <a:sym typeface="Arial"/>
              </a:rPr>
              <a:t>5. Resolution</a:t>
            </a:r>
            <a:endParaRPr b="0" i="0" sz="1400" u="none" cap="none" strike="noStrike">
              <a:solidFill>
                <a:srgbClr val="000000"/>
              </a:solidFill>
              <a:latin typeface="Arial"/>
              <a:ea typeface="Arial"/>
              <a:cs typeface="Arial"/>
              <a:sym typeface="Arial"/>
            </a:endParaRPr>
          </a:p>
        </p:txBody>
      </p:sp>
      <p:sp>
        <p:nvSpPr>
          <p:cNvPr id="4275" name="Google Shape;4275;p622"/>
          <p:cNvSpPr/>
          <p:nvPr/>
        </p:nvSpPr>
        <p:spPr>
          <a:xfrm>
            <a:off x="3962400" y="13144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6" name="Google Shape;4276;p622"/>
          <p:cNvSpPr/>
          <p:nvPr/>
        </p:nvSpPr>
        <p:spPr>
          <a:xfrm>
            <a:off x="3657600" y="274320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7" name="Google Shape;4277;p622"/>
          <p:cNvSpPr/>
          <p:nvPr/>
        </p:nvSpPr>
        <p:spPr>
          <a:xfrm>
            <a:off x="4495800" y="4171950"/>
            <a:ext cx="1524000" cy="2859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8" name="Google Shape;4278;p622"/>
          <p:cNvSpPr txBox="1"/>
          <p:nvPr/>
        </p:nvSpPr>
        <p:spPr>
          <a:xfrm>
            <a:off x="5867400" y="1143000"/>
            <a:ext cx="22098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Beginning of Story</a:t>
            </a:r>
            <a:endParaRPr b="0" i="0" sz="1400" u="none" cap="none" strike="noStrike">
              <a:solidFill>
                <a:srgbClr val="000000"/>
              </a:solidFill>
              <a:latin typeface="Arial"/>
              <a:ea typeface="Arial"/>
              <a:cs typeface="Arial"/>
              <a:sym typeface="Arial"/>
            </a:endParaRPr>
          </a:p>
        </p:txBody>
      </p:sp>
      <p:sp>
        <p:nvSpPr>
          <p:cNvPr id="4279" name="Google Shape;4279;p622"/>
          <p:cNvSpPr txBox="1"/>
          <p:nvPr/>
        </p:nvSpPr>
        <p:spPr>
          <a:xfrm>
            <a:off x="5562600" y="2457450"/>
            <a:ext cx="25908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DF514D"/>
                </a:solidFill>
                <a:latin typeface="Arial"/>
                <a:ea typeface="Arial"/>
                <a:cs typeface="Arial"/>
                <a:sym typeface="Arial"/>
              </a:rPr>
              <a:t>Middle of Story</a:t>
            </a:r>
            <a:endParaRPr b="0" i="0" sz="1400" u="none" cap="none" strike="noStrike">
              <a:solidFill>
                <a:srgbClr val="000000"/>
              </a:solidFill>
              <a:latin typeface="Arial"/>
              <a:ea typeface="Arial"/>
              <a:cs typeface="Arial"/>
              <a:sym typeface="Arial"/>
            </a:endParaRPr>
          </a:p>
        </p:txBody>
      </p:sp>
      <p:sp>
        <p:nvSpPr>
          <p:cNvPr id="4280" name="Google Shape;4280;p622"/>
          <p:cNvSpPr txBox="1"/>
          <p:nvPr/>
        </p:nvSpPr>
        <p:spPr>
          <a:xfrm>
            <a:off x="6324600" y="4057650"/>
            <a:ext cx="2057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zh-CN" sz="2400" u="none" cap="none" strike="noStrike">
                <a:solidFill>
                  <a:srgbClr val="0000FF"/>
                </a:solidFill>
                <a:latin typeface="Arial"/>
                <a:ea typeface="Arial"/>
                <a:cs typeface="Arial"/>
                <a:sym typeface="Arial"/>
              </a:rPr>
              <a:t>End of Story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4" name="Shape 4284"/>
        <p:cNvGrpSpPr/>
        <p:nvPr/>
      </p:nvGrpSpPr>
      <p:grpSpPr>
        <a:xfrm>
          <a:off x="0" y="0"/>
          <a:ext cx="0" cy="0"/>
          <a:chOff x="0" y="0"/>
          <a:chExt cx="0" cy="0"/>
        </a:xfrm>
      </p:grpSpPr>
      <p:sp>
        <p:nvSpPr>
          <p:cNvPr id="4285" name="Google Shape;4285;p623"/>
          <p:cNvSpPr txBox="1"/>
          <p:nvPr>
            <p:ph type="title"/>
          </p:nvPr>
        </p:nvSpPr>
        <p:spPr>
          <a:xfrm>
            <a:off x="0" y="171450"/>
            <a:ext cx="9144000" cy="74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Arial"/>
              <a:buNone/>
            </a:pPr>
            <a:r>
              <a:rPr b="0" i="0" lang="zh-CN" sz="4400" u="none" cap="none" strike="noStrike">
                <a:solidFill>
                  <a:srgbClr val="FFC000"/>
                </a:solidFill>
                <a:latin typeface="Arial"/>
                <a:ea typeface="Arial"/>
                <a:cs typeface="Arial"/>
                <a:sym typeface="Arial"/>
              </a:rPr>
              <a:t>Independent vs. Dependent Variables</a:t>
            </a:r>
            <a:endParaRPr b="0" i="0" sz="4400" u="none" cap="none" strike="noStrike">
              <a:solidFill>
                <a:schemeClr val="dk2"/>
              </a:solidFill>
              <a:latin typeface="Arial"/>
              <a:ea typeface="Arial"/>
              <a:cs typeface="Arial"/>
              <a:sym typeface="Arial"/>
            </a:endParaRPr>
          </a:p>
        </p:txBody>
      </p:sp>
      <p:sp>
        <p:nvSpPr>
          <p:cNvPr id="4286" name="Google Shape;4286;p623"/>
          <p:cNvSpPr txBox="1"/>
          <p:nvPr>
            <p:ph idx="4294967295" type="body"/>
          </p:nvPr>
        </p:nvSpPr>
        <p:spPr>
          <a:xfrm>
            <a:off x="0" y="1200150"/>
            <a:ext cx="4648200" cy="3828900"/>
          </a:xfrm>
          <a:prstGeom prst="rect">
            <a:avLst/>
          </a:prstGeom>
          <a:noFill/>
          <a:ln>
            <a:noFill/>
          </a:ln>
        </p:spPr>
        <p:txBody>
          <a:bodyPr anchorCtr="0" anchor="t" bIns="45700" lIns="91425" spcFirstLastPara="1" rIns="91425" wrap="square" tIns="45700">
            <a:noAutofit/>
          </a:bodyPr>
          <a:lstStyle/>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or affects the other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X-axis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63500" lvl="0" marL="0" marR="0" rtl="0" algn="l">
              <a:lnSpc>
                <a:spcPct val="100000"/>
              </a:lnSpc>
              <a:spcBef>
                <a:spcPts val="0"/>
              </a:spcBef>
              <a:spcAft>
                <a:spcPts val="0"/>
              </a:spcAft>
              <a:buClr>
                <a:schemeClr val="accent2"/>
              </a:buClr>
              <a:buSzPts val="1000"/>
              <a:buFont typeface="Arial"/>
              <a:buChar char="●"/>
            </a:pPr>
            <a:r>
              <a:rPr b="0" i="0" lang="zh-CN" sz="2800" u="none" cap="none" strike="noStrike">
                <a:solidFill>
                  <a:srgbClr val="00B0F0"/>
                </a:solidFill>
                <a:latin typeface="Arial"/>
                <a:ea typeface="Arial"/>
                <a:cs typeface="Arial"/>
                <a:sym typeface="Arial"/>
              </a:rPr>
              <a:t>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The variable that changes </a:t>
            </a:r>
            <a:r>
              <a:rPr b="0" i="1" lang="zh-CN" sz="2400" u="none" cap="none" strike="noStrike">
                <a:solidFill>
                  <a:schemeClr val="dk1"/>
                </a:solidFill>
                <a:latin typeface="Arial"/>
                <a:ea typeface="Arial"/>
                <a:cs typeface="Arial"/>
                <a:sym typeface="Arial"/>
              </a:rPr>
              <a:t>because of </a:t>
            </a:r>
            <a:r>
              <a:rPr b="0" i="0" lang="zh-CN" sz="2400" u="none" cap="none" strike="noStrike">
                <a:solidFill>
                  <a:schemeClr val="dk1"/>
                </a:solidFill>
                <a:latin typeface="Arial"/>
                <a:ea typeface="Arial"/>
                <a:cs typeface="Arial"/>
                <a:sym typeface="Arial"/>
              </a:rPr>
              <a:t>the independent variable</a:t>
            </a:r>
            <a:endParaRPr b="0" i="0" sz="1800" u="none" cap="none" strike="noStrike">
              <a:solidFill>
                <a:schemeClr val="dk1"/>
              </a:solidFill>
              <a:latin typeface="Arial"/>
              <a:ea typeface="Arial"/>
              <a:cs typeface="Arial"/>
              <a:sym typeface="Arial"/>
            </a:endParaRPr>
          </a:p>
          <a:p>
            <a:pPr indent="-63500" lvl="1" marL="0" marR="0" rtl="0" algn="l">
              <a:lnSpc>
                <a:spcPct val="100000"/>
              </a:lnSpc>
              <a:spcBef>
                <a:spcPts val="0"/>
              </a:spcBef>
              <a:spcAft>
                <a:spcPts val="0"/>
              </a:spcAft>
              <a:buClr>
                <a:schemeClr val="accent1"/>
              </a:buClr>
              <a:buSzPts val="1000"/>
              <a:buFont typeface="Arial"/>
              <a:buChar char="●"/>
            </a:pPr>
            <a:r>
              <a:rPr b="0" i="0" lang="zh-CN" sz="2400" u="none" cap="none" strike="noStrike">
                <a:solidFill>
                  <a:schemeClr val="dk1"/>
                </a:solidFill>
                <a:latin typeface="Arial"/>
                <a:ea typeface="Arial"/>
                <a:cs typeface="Arial"/>
                <a:sym typeface="Arial"/>
              </a:rPr>
              <a:t>Goes on Y-axis</a:t>
            </a:r>
            <a:endParaRPr b="0" i="0" sz="1800" u="none" cap="none" strike="noStrike">
              <a:solidFill>
                <a:schemeClr val="dk1"/>
              </a:solidFill>
              <a:latin typeface="Arial"/>
              <a:ea typeface="Arial"/>
              <a:cs typeface="Arial"/>
              <a:sym typeface="Arial"/>
            </a:endParaRPr>
          </a:p>
        </p:txBody>
      </p:sp>
      <p:graphicFrame>
        <p:nvGraphicFramePr>
          <p:cNvPr id="4287" name="Google Shape;4287;p623"/>
          <p:cNvGraphicFramePr/>
          <p:nvPr/>
        </p:nvGraphicFramePr>
        <p:xfrm>
          <a:off x="4495800" y="1657350"/>
          <a:ext cx="3000000" cy="3000000"/>
        </p:xfrm>
        <a:graphic>
          <a:graphicData uri="http://schemas.openxmlformats.org/drawingml/2006/table">
            <a:tbl>
              <a:tblPr>
                <a:noFill/>
                <a:tableStyleId>{C29944DB-34FB-4DEA-B008-E4F21B42DD23}</a:tableStyleId>
              </a:tblPr>
              <a:tblGrid>
                <a:gridCol w="2259000"/>
                <a:gridCol w="2084375"/>
              </a:tblGrid>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Amount of Water (mL)</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Plant Growth (cm)</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10</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15</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r h="5596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18</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3</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FF3F7"/>
                    </a:solidFill>
                  </a:tcPr>
                </a:tc>
              </a:tr>
              <a:tr h="558400">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21</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CN" sz="1400" u="none" cap="none" strike="noStrike">
                          <a:solidFill>
                            <a:srgbClr val="002060"/>
                          </a:solidFill>
                        </a:rPr>
                        <a:t>4</a:t>
                      </a:r>
                      <a:endParaRPr sz="11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5EE"/>
                    </a:solidFill>
                  </a:tcPr>
                </a:tc>
              </a:tr>
            </a:tbl>
          </a:graphicData>
        </a:graphic>
      </p:graphicFrame>
      <p:sp>
        <p:nvSpPr>
          <p:cNvPr id="4288" name="Google Shape;4288;p623"/>
          <p:cNvSpPr txBox="1"/>
          <p:nvPr/>
        </p:nvSpPr>
        <p:spPr>
          <a:xfrm>
            <a:off x="4876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Independent</a:t>
            </a:r>
            <a:endParaRPr b="0" i="0" sz="1800" u="none" cap="none" strike="noStrike">
              <a:solidFill>
                <a:schemeClr val="dk1"/>
              </a:solidFill>
              <a:latin typeface="Arial"/>
              <a:ea typeface="Arial"/>
              <a:cs typeface="Arial"/>
              <a:sym typeface="Arial"/>
            </a:endParaRPr>
          </a:p>
        </p:txBody>
      </p:sp>
      <p:sp>
        <p:nvSpPr>
          <p:cNvPr id="4289" name="Google Shape;4289;p623"/>
          <p:cNvSpPr txBox="1"/>
          <p:nvPr/>
        </p:nvSpPr>
        <p:spPr>
          <a:xfrm>
            <a:off x="7162800" y="1314450"/>
            <a:ext cx="16764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zh-CN" sz="1800" u="none" cap="none" strike="noStrike">
                <a:solidFill>
                  <a:srgbClr val="FF0000"/>
                </a:solidFill>
                <a:latin typeface="Arial"/>
                <a:ea typeface="Arial"/>
                <a:cs typeface="Arial"/>
                <a:sym typeface="Arial"/>
              </a:rPr>
              <a:t>Dependent</a:t>
            </a:r>
            <a:endParaRPr b="0" i="0" sz="1800" u="none" cap="none" strike="noStrike">
              <a:solidFill>
                <a:schemeClr val="dk1"/>
              </a:solidFill>
              <a:latin typeface="Arial"/>
              <a:ea typeface="Arial"/>
              <a:cs typeface="Arial"/>
              <a:sym typeface="Arial"/>
            </a:endParaRPr>
          </a:p>
        </p:txBody>
      </p:sp>
      <p:sp>
        <p:nvSpPr>
          <p:cNvPr id="4290" name="Google Shape;4290;p623"/>
          <p:cNvSpPr txBox="1"/>
          <p:nvPr/>
        </p:nvSpPr>
        <p:spPr>
          <a:xfrm>
            <a:off x="381000" y="0"/>
            <a:ext cx="80772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zh-CN" sz="1800" u="sng" cap="none" strike="noStrike">
                <a:solidFill>
                  <a:srgbClr val="20190B"/>
                </a:solidFill>
                <a:latin typeface="Arial"/>
                <a:ea typeface="Arial"/>
                <a:cs typeface="Arial"/>
                <a:sym typeface="Arial"/>
              </a:rPr>
              <a:t>LO</a:t>
            </a:r>
            <a:r>
              <a:rPr b="1" i="0" lang="zh-CN" sz="1800" u="none" cap="none" strike="noStrike">
                <a:solidFill>
                  <a:srgbClr val="20190B"/>
                </a:solidFill>
                <a:latin typeface="Arial"/>
                <a:ea typeface="Arial"/>
                <a:cs typeface="Arial"/>
                <a:sym typeface="Arial"/>
              </a:rPr>
              <a:t>: </a:t>
            </a:r>
            <a:r>
              <a:rPr b="1" i="0" lang="zh-CN" sz="1200" u="sng" cap="none" strike="noStrike">
                <a:solidFill>
                  <a:srgbClr val="20190B"/>
                </a:solidFill>
                <a:latin typeface="Arial"/>
                <a:ea typeface="Arial"/>
                <a:cs typeface="Arial"/>
                <a:sym typeface="Arial"/>
              </a:rPr>
              <a:t>We will learn how to create a line graph using a set of data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4" name="Shape 4294"/>
        <p:cNvGrpSpPr/>
        <p:nvPr/>
      </p:nvGrpSpPr>
      <p:grpSpPr>
        <a:xfrm>
          <a:off x="0" y="0"/>
          <a:ext cx="0" cy="0"/>
          <a:chOff x="0" y="0"/>
          <a:chExt cx="0" cy="0"/>
        </a:xfrm>
      </p:grpSpPr>
      <p:sp>
        <p:nvSpPr>
          <p:cNvPr id="4295" name="Google Shape;4295;p624"/>
          <p:cNvSpPr txBox="1"/>
          <p:nvPr>
            <p:ph idx="1" type="body"/>
          </p:nvPr>
        </p:nvSpPr>
        <p:spPr>
          <a:xfrm>
            <a:off x="457200" y="1749200"/>
            <a:ext cx="8229600" cy="205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zh-CN" sz="9600">
                <a:solidFill>
                  <a:srgbClr val="40DDB6"/>
                </a:solidFill>
                <a:latin typeface="Arial"/>
                <a:ea typeface="Arial"/>
                <a:cs typeface="Arial"/>
                <a:sym typeface="Arial"/>
              </a:rPr>
              <a:t>each	</a:t>
            </a:r>
            <a:endParaRPr sz="9600">
              <a:latin typeface="Coming Soon"/>
              <a:ea typeface="Coming Soon"/>
              <a:cs typeface="Coming Soon"/>
              <a:sym typeface="Coming So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sp>
        <p:nvSpPr>
          <p:cNvPr id="4300" name="Google Shape;4300;p625"/>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zh-CN" sz="3000" u="sng">
                <a:latin typeface="Josefin Sans"/>
                <a:ea typeface="Josefin Sans"/>
                <a:cs typeface="Josefin Sans"/>
                <a:sym typeface="Josefin Sans"/>
              </a:rPr>
              <a:t>Direct characterization</a:t>
            </a:r>
            <a:r>
              <a:rPr lang="zh-CN" sz="3000">
                <a:latin typeface="Josefin Sans"/>
                <a:ea typeface="Josefin Sans"/>
                <a:cs typeface="Josefin Sans"/>
                <a:sym typeface="Josefin Sans"/>
              </a:rPr>
              <a:t> </a:t>
            </a:r>
            <a:r>
              <a:rPr b="1" lang="zh-CN" sz="3000">
                <a:solidFill>
                  <a:srgbClr val="FF0000"/>
                </a:solidFill>
                <a:latin typeface="Josefin Sans"/>
                <a:ea typeface="Josefin Sans"/>
                <a:cs typeface="Josefin Sans"/>
                <a:sym typeface="Josefin Sans"/>
              </a:rPr>
              <a:t>tells</a:t>
            </a:r>
            <a:r>
              <a:rPr b="1" lang="zh-CN" sz="3000">
                <a:latin typeface="Josefin Sans"/>
                <a:ea typeface="Josefin Sans"/>
                <a:cs typeface="Josefin Sans"/>
                <a:sym typeface="Josefin Sans"/>
              </a:rPr>
              <a:t> </a:t>
            </a:r>
            <a:r>
              <a:rPr lang="zh-CN" sz="3000">
                <a:latin typeface="Josefin Sans"/>
                <a:ea typeface="Josefin Sans"/>
                <a:cs typeface="Josefin Sans"/>
                <a:sym typeface="Josefin Sans"/>
              </a:rPr>
              <a:t>the audience what the personality of the character is. </a:t>
            </a:r>
            <a:endParaRPr sz="3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sz="24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rPr b="1" lang="zh-CN">
                <a:latin typeface="Josefin Sans"/>
                <a:ea typeface="Josefin Sans"/>
                <a:cs typeface="Josefin Sans"/>
                <a:sym typeface="Josefin Sans"/>
              </a:rPr>
              <a:t>Example</a:t>
            </a:r>
            <a:r>
              <a:rPr lang="zh-CN">
                <a:latin typeface="Josefin Sans"/>
                <a:ea typeface="Josefin Sans"/>
                <a:cs typeface="Josefin Sans"/>
                <a:sym typeface="Josefin Sans"/>
              </a:rPr>
              <a:t>: “The </a:t>
            </a:r>
            <a:r>
              <a:rPr b="1" lang="zh-CN">
                <a:latin typeface="Josefin Sans"/>
                <a:ea typeface="Josefin Sans"/>
                <a:cs typeface="Josefin Sans"/>
                <a:sym typeface="Josefin Sans"/>
              </a:rPr>
              <a:t>patient </a:t>
            </a:r>
            <a:r>
              <a:rPr lang="zh-CN">
                <a:latin typeface="Josefin Sans"/>
                <a:ea typeface="Josefin Sans"/>
                <a:cs typeface="Josefin Sans"/>
                <a:sym typeface="Josefin Sans"/>
              </a:rPr>
              <a:t>boy and </a:t>
            </a:r>
            <a:r>
              <a:rPr b="1" lang="zh-CN">
                <a:latin typeface="Josefin Sans"/>
                <a:ea typeface="Josefin Sans"/>
                <a:cs typeface="Josefin Sans"/>
                <a:sym typeface="Josefin Sans"/>
              </a:rPr>
              <a:t>quiet </a:t>
            </a:r>
            <a:r>
              <a:rPr lang="zh-CN">
                <a:latin typeface="Josefin Sans"/>
                <a:ea typeface="Josefin Sans"/>
                <a:cs typeface="Josefin Sans"/>
                <a:sym typeface="Josefin Sans"/>
              </a:rPr>
              <a:t>girl were well mannered and did not disobey their mother.”</a:t>
            </a:r>
            <a:endParaRPr>
              <a:latin typeface="Josefin Sans"/>
              <a:ea typeface="Josefin Sans"/>
              <a:cs typeface="Josefin Sans"/>
              <a:sym typeface="Josefin Sans"/>
            </a:endParaRPr>
          </a:p>
          <a:p>
            <a:pPr indent="0" lvl="0" marL="0" rtl="0" algn="l">
              <a:lnSpc>
                <a:spcPct val="100000"/>
              </a:lnSpc>
              <a:spcBef>
                <a:spcPts val="0"/>
              </a:spcBef>
              <a:spcAft>
                <a:spcPts val="0"/>
              </a:spcAft>
              <a:buClr>
                <a:schemeClr val="dk1"/>
              </a:buClr>
              <a:buSzPts val="1100"/>
              <a:buFont typeface="Arial"/>
              <a:buNone/>
            </a:pPr>
            <a:r>
              <a:t/>
            </a:r>
            <a:endParaRPr>
              <a:latin typeface="Josefin Sans"/>
              <a:ea typeface="Josefin Sans"/>
              <a:cs typeface="Josefin Sans"/>
              <a:sym typeface="Josefin Sans"/>
            </a:endParaRPr>
          </a:p>
          <a:p>
            <a:pPr indent="0" lvl="0" marL="0" rtl="0" algn="l">
              <a:lnSpc>
                <a:spcPct val="115000"/>
              </a:lnSpc>
              <a:spcBef>
                <a:spcPts val="0"/>
              </a:spcBef>
              <a:spcAft>
                <a:spcPts val="0"/>
              </a:spcAft>
              <a:buClr>
                <a:schemeClr val="dk1"/>
              </a:buClr>
              <a:buSzPts val="1100"/>
              <a:buFont typeface="Arial"/>
              <a:buNone/>
            </a:pPr>
            <a:r>
              <a:rPr lang="zh-CN">
                <a:latin typeface="Josefin Sans"/>
                <a:ea typeface="Josefin Sans"/>
                <a:cs typeface="Josefin Sans"/>
                <a:sym typeface="Josefin Sans"/>
              </a:rPr>
              <a:t> </a:t>
            </a:r>
            <a:r>
              <a:rPr b="1" lang="zh-CN">
                <a:latin typeface="Josefin Sans"/>
                <a:ea typeface="Josefin Sans"/>
                <a:cs typeface="Josefin Sans"/>
                <a:sym typeface="Josefin Sans"/>
              </a:rPr>
              <a:t>Explanation</a:t>
            </a:r>
            <a:r>
              <a:rPr lang="zh-CN">
                <a:latin typeface="Josefin Sans"/>
                <a:ea typeface="Josefin Sans"/>
                <a:cs typeface="Josefin Sans"/>
                <a:sym typeface="Josefin Sans"/>
              </a:rPr>
              <a:t>: The author is directly telling the audience the personality of these two children. The boy is “______________” and the girl is “_____________________.”</a:t>
            </a:r>
            <a:endParaRPr>
              <a:latin typeface="Josefin Sans"/>
              <a:ea typeface="Josefin Sans"/>
              <a:cs typeface="Josefin Sans"/>
              <a:sym typeface="Josefin Sans"/>
            </a:endParaRPr>
          </a:p>
        </p:txBody>
      </p:sp>
      <p:sp>
        <p:nvSpPr>
          <p:cNvPr id="4301" name="Google Shape;4301;p625"/>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a:solidFill>
                  <a:srgbClr val="FF0000"/>
                </a:solidFill>
                <a:latin typeface="Courier New"/>
                <a:ea typeface="Courier New"/>
                <a:cs typeface="Courier New"/>
                <a:sym typeface="Courier New"/>
              </a:rPr>
              <a:t>DIRECT CHARACTERIZATION</a:t>
            </a:r>
            <a:endParaRPr b="1">
              <a:solidFill>
                <a:srgbClr val="FF0000"/>
              </a:solidFill>
              <a:latin typeface="Josefin Sans"/>
              <a:ea typeface="Josefin Sans"/>
              <a:cs typeface="Josefin Sans"/>
              <a:sym typeface="Josefin Sans"/>
            </a:endParaRPr>
          </a:p>
        </p:txBody>
      </p:sp>
      <p:cxnSp>
        <p:nvCxnSpPr>
          <p:cNvPr id="4302" name="Google Shape;4302;p625"/>
          <p:cNvCxnSpPr/>
          <p:nvPr/>
        </p:nvCxnSpPr>
        <p:spPr>
          <a:xfrm>
            <a:off x="720025" y="2419550"/>
            <a:ext cx="76395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0" st="0"/>
                                            </p:txEl>
                                          </p:spTgt>
                                        </p:tgtEl>
                                        <p:attrNameLst>
                                          <p:attrName>style.visibility</p:attrName>
                                        </p:attrNameLst>
                                      </p:cBhvr>
                                      <p:to>
                                        <p:strVal val="visible"/>
                                      </p:to>
                                    </p:set>
                                    <p:animEffect filter="fade" transition="in">
                                      <p:cBhvr>
                                        <p:cTn dur="1000"/>
                                        <p:tgtEl>
                                          <p:spTgt spid="4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1" st="1"/>
                                            </p:txEl>
                                          </p:spTgt>
                                        </p:tgtEl>
                                        <p:attrNameLst>
                                          <p:attrName>style.visibility</p:attrName>
                                        </p:attrNameLst>
                                      </p:cBhvr>
                                      <p:to>
                                        <p:strVal val="visible"/>
                                      </p:to>
                                    </p:set>
                                    <p:animEffect filter="fade" transition="in">
                                      <p:cBhvr>
                                        <p:cTn dur="1000"/>
                                        <p:tgtEl>
                                          <p:spTgt spid="43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2" st="2"/>
                                            </p:txEl>
                                          </p:spTgt>
                                        </p:tgtEl>
                                        <p:attrNameLst>
                                          <p:attrName>style.visibility</p:attrName>
                                        </p:attrNameLst>
                                      </p:cBhvr>
                                      <p:to>
                                        <p:strVal val="visible"/>
                                      </p:to>
                                    </p:set>
                                    <p:animEffect filter="fade" transition="in">
                                      <p:cBhvr>
                                        <p:cTn dur="1000"/>
                                        <p:tgtEl>
                                          <p:spTgt spid="43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3" st="3"/>
                                            </p:txEl>
                                          </p:spTgt>
                                        </p:tgtEl>
                                        <p:attrNameLst>
                                          <p:attrName>style.visibility</p:attrName>
                                        </p:attrNameLst>
                                      </p:cBhvr>
                                      <p:to>
                                        <p:strVal val="visible"/>
                                      </p:to>
                                    </p:set>
                                    <p:animEffect filter="fade" transition="in">
                                      <p:cBhvr>
                                        <p:cTn dur="1000"/>
                                        <p:tgtEl>
                                          <p:spTgt spid="43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0">
                                            <p:txEl>
                                              <p:pRg end="4" st="4"/>
                                            </p:txEl>
                                          </p:spTgt>
                                        </p:tgtEl>
                                        <p:attrNameLst>
                                          <p:attrName>style.visibility</p:attrName>
                                        </p:attrNameLst>
                                      </p:cBhvr>
                                      <p:to>
                                        <p:strVal val="visible"/>
                                      </p:to>
                                    </p:set>
                                    <p:animEffect filter="fade" transition="in">
                                      <p:cBhvr>
                                        <p:cTn dur="1000"/>
                                        <p:tgtEl>
                                          <p:spTgt spid="43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2" name="Shape 3612"/>
        <p:cNvGrpSpPr/>
        <p:nvPr/>
      </p:nvGrpSpPr>
      <p:grpSpPr>
        <a:xfrm>
          <a:off x="0" y="0"/>
          <a:ext cx="0" cy="0"/>
          <a:chOff x="0" y="0"/>
          <a:chExt cx="0" cy="0"/>
        </a:xfrm>
      </p:grpSpPr>
      <p:sp>
        <p:nvSpPr>
          <p:cNvPr id="3613" name="Google Shape;3613;p563"/>
          <p:cNvSpPr txBox="1"/>
          <p:nvPr>
            <p:ph idx="1" type="body"/>
          </p:nvPr>
        </p:nvSpPr>
        <p:spPr>
          <a:xfrm>
            <a:off x="457200" y="286170"/>
            <a:ext cx="8229600" cy="446100"/>
          </a:xfrm>
          <a:prstGeom prst="rect">
            <a:avLst/>
          </a:prstGeom>
          <a:noFill/>
          <a:ln>
            <a:noFill/>
          </a:ln>
        </p:spPr>
        <p:txBody>
          <a:bodyPr anchorCtr="0" anchor="b" bIns="0" lIns="0" spcFirstLastPara="1" rIns="0" wrap="square" tIns="274300">
            <a:normAutofit fontScale="40000" lnSpcReduction="20000"/>
          </a:bodyPr>
          <a:lstStyle/>
          <a:p>
            <a:pPr indent="0" lvl="0" marL="0" rtl="0" algn="l">
              <a:lnSpc>
                <a:spcPct val="100000"/>
              </a:lnSpc>
              <a:spcBef>
                <a:spcPts val="0"/>
              </a:spcBef>
              <a:spcAft>
                <a:spcPts val="0"/>
              </a:spcAft>
              <a:buClr>
                <a:schemeClr val="dk1"/>
              </a:buClr>
              <a:buSzPct val="100000"/>
              <a:buNone/>
            </a:pPr>
            <a:r>
              <a:rPr b="1" i="0" lang="zh-CN" sz="3200" u="none">
                <a:latin typeface="Comic Sans MS"/>
                <a:ea typeface="Comic Sans MS"/>
                <a:cs typeface="Comic Sans MS"/>
                <a:sym typeface="Comic Sans MS"/>
              </a:rPr>
              <a:t>What do we do?</a:t>
            </a:r>
            <a:endParaRPr/>
          </a:p>
        </p:txBody>
      </p:sp>
      <p:sp>
        <p:nvSpPr>
          <p:cNvPr id="3614" name="Google Shape;3614;p563"/>
          <p:cNvSpPr txBox="1"/>
          <p:nvPr>
            <p:ph idx="2" type="body"/>
          </p:nvPr>
        </p:nvSpPr>
        <p:spPr>
          <a:xfrm>
            <a:off x="660539" y="1237169"/>
            <a:ext cx="3752700" cy="9801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SzPts val="3000"/>
              <a:buNone/>
            </a:pPr>
            <a:r>
              <a:rPr lang="zh-CN" sz="2400">
                <a:solidFill>
                  <a:schemeClr val="dk2"/>
                </a:solidFill>
                <a:latin typeface="Gill Sans"/>
                <a:ea typeface="Gill Sans"/>
                <a:cs typeface="Gill Sans"/>
                <a:sym typeface="Gill Sans"/>
              </a:rPr>
              <a:t>Employees on the 5</a:t>
            </a:r>
            <a:r>
              <a:rPr baseline="30000" lang="zh-CN" sz="2400">
                <a:solidFill>
                  <a:schemeClr val="dk2"/>
                </a:solidFill>
                <a:latin typeface="Gill Sans"/>
                <a:ea typeface="Gill Sans"/>
                <a:cs typeface="Gill Sans"/>
                <a:sym typeface="Gill Sans"/>
              </a:rPr>
              <a:t>th</a:t>
            </a:r>
            <a:r>
              <a:rPr lang="zh-CN" sz="2400">
                <a:solidFill>
                  <a:schemeClr val="dk2"/>
                </a:solidFill>
                <a:latin typeface="Gill Sans"/>
                <a:ea typeface="Gill Sans"/>
                <a:cs typeface="Gill Sans"/>
                <a:sym typeface="Gill Sans"/>
              </a:rPr>
              <a:t> floor report blown out windows and debris.</a:t>
            </a:r>
            <a:endParaRPr sz="1200">
              <a:solidFill>
                <a:schemeClr val="dk2"/>
              </a:solidFill>
              <a:latin typeface="Gill Sans"/>
              <a:ea typeface="Gill Sans"/>
              <a:cs typeface="Gill Sans"/>
              <a:sym typeface="Gill Sans"/>
            </a:endParaRPr>
          </a:p>
        </p:txBody>
      </p:sp>
      <p:sp>
        <p:nvSpPr>
          <p:cNvPr id="3615" name="Google Shape;3615;p563"/>
          <p:cNvSpPr txBox="1"/>
          <p:nvPr>
            <p:ph idx="3" type="body"/>
          </p:nvPr>
        </p:nvSpPr>
        <p:spPr>
          <a:xfrm>
            <a:off x="457200" y="715564"/>
            <a:ext cx="8229600" cy="28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zh-CN">
                <a:latin typeface="Gill Sans"/>
                <a:ea typeface="Gill Sans"/>
                <a:cs typeface="Gill Sans"/>
                <a:sym typeface="Gill Sans"/>
              </a:rPr>
              <a:t>Tuesday Morning, 9:50 AM</a:t>
            </a:r>
            <a:endParaRPr/>
          </a:p>
          <a:p>
            <a:pPr indent="0" lvl="0" marL="0" rtl="0" algn="l">
              <a:lnSpc>
                <a:spcPct val="100000"/>
              </a:lnSpc>
              <a:spcBef>
                <a:spcPts val="480"/>
              </a:spcBef>
              <a:spcAft>
                <a:spcPts val="0"/>
              </a:spcAft>
              <a:buClr>
                <a:schemeClr val="dk1"/>
              </a:buClr>
              <a:buSzPts val="2400"/>
              <a:buNone/>
            </a:pPr>
            <a:r>
              <a:t/>
            </a:r>
            <a:endParaRPr>
              <a:latin typeface="Gill Sans"/>
              <a:ea typeface="Gill Sans"/>
              <a:cs typeface="Gill Sans"/>
              <a:sym typeface="Gill Sans"/>
            </a:endParaRPr>
          </a:p>
        </p:txBody>
      </p:sp>
      <p:sp>
        <p:nvSpPr>
          <p:cNvPr id="3616" name="Google Shape;3616;p563"/>
          <p:cNvSpPr txBox="1"/>
          <p:nvPr/>
        </p:nvSpPr>
        <p:spPr>
          <a:xfrm>
            <a:off x="4739897" y="1237169"/>
            <a:ext cx="3946800" cy="980100"/>
          </a:xfrm>
          <a:prstGeom prst="rect">
            <a:avLst/>
          </a:prstGeom>
          <a:noFill/>
          <a:ln>
            <a:noFill/>
          </a:ln>
        </p:spPr>
        <p:txBody>
          <a:bodyPr anchorCtr="0" anchor="t" bIns="0" lIns="0" spcFirstLastPara="1" rIns="0" wrap="square" tIns="0">
            <a:normAutofit fontScale="92500"/>
          </a:bodyPr>
          <a:lstStyle/>
          <a:p>
            <a:pPr indent="0" lvl="0" marL="0" marR="0" rtl="0" algn="l">
              <a:lnSpc>
                <a:spcPct val="114000"/>
              </a:lnSpc>
              <a:spcBef>
                <a:spcPts val="0"/>
              </a:spcBef>
              <a:spcAft>
                <a:spcPts val="0"/>
              </a:spcAft>
              <a:buClr>
                <a:schemeClr val="dk2"/>
              </a:buClr>
              <a:buSzPct val="125000"/>
              <a:buFont typeface="Noto Sans Symbols"/>
              <a:buNone/>
            </a:pPr>
            <a:r>
              <a:rPr b="0" i="0" lang="zh-CN" sz="2400" u="none" cap="none" strike="noStrike">
                <a:solidFill>
                  <a:schemeClr val="dk2"/>
                </a:solidFill>
                <a:latin typeface="Gill Sans"/>
                <a:ea typeface="Gill Sans"/>
                <a:cs typeface="Gill Sans"/>
                <a:sym typeface="Gill Sans"/>
              </a:rPr>
              <a:t>Employees on the 7</a:t>
            </a:r>
            <a:r>
              <a:rPr b="0" baseline="30000" i="0" lang="zh-CN" sz="2400" u="none" cap="none" strike="noStrike">
                <a:solidFill>
                  <a:schemeClr val="dk2"/>
                </a:solidFill>
                <a:latin typeface="Gill Sans"/>
                <a:ea typeface="Gill Sans"/>
                <a:cs typeface="Gill Sans"/>
                <a:sym typeface="Gill Sans"/>
              </a:rPr>
              <a:t>th</a:t>
            </a:r>
            <a:r>
              <a:rPr b="0" i="0" lang="zh-CN" sz="2400" u="none" cap="none" strike="noStrike">
                <a:solidFill>
                  <a:schemeClr val="dk2"/>
                </a:solidFill>
                <a:latin typeface="Gill Sans"/>
                <a:ea typeface="Gill Sans"/>
                <a:cs typeface="Gill Sans"/>
                <a:sym typeface="Gill Sans"/>
              </a:rPr>
              <a:t> floor don’t report any physical impact.</a:t>
            </a:r>
            <a:endParaRPr b="0" i="0" sz="1200" u="none" cap="none" strike="noStrike">
              <a:solidFill>
                <a:schemeClr val="dk2"/>
              </a:solidFill>
              <a:latin typeface="Gill Sans"/>
              <a:ea typeface="Gill Sans"/>
              <a:cs typeface="Gill Sans"/>
              <a:sym typeface="Gill Sans"/>
            </a:endParaRPr>
          </a:p>
        </p:txBody>
      </p:sp>
      <p:sp>
        <p:nvSpPr>
          <p:cNvPr id="3617" name="Google Shape;3617;p563"/>
          <p:cNvSpPr/>
          <p:nvPr/>
        </p:nvSpPr>
        <p:spPr>
          <a:xfrm>
            <a:off x="1351694" y="2571750"/>
            <a:ext cx="6440700" cy="13323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are management’s directions to employees? </a:t>
            </a:r>
            <a:endParaRPr b="0" i="0" sz="1400" u="none" cap="none" strike="noStrike">
              <a:solidFill>
                <a:srgbClr val="000000"/>
              </a:solidFill>
              <a:latin typeface="Arial"/>
              <a:ea typeface="Arial"/>
              <a:cs typeface="Arial"/>
              <a:sym typeface="Arial"/>
            </a:endParaRPr>
          </a:p>
          <a:p>
            <a:pPr indent="-342900" lvl="1" marL="800100" marR="0" rtl="0" algn="l">
              <a:lnSpc>
                <a:spcPct val="114000"/>
              </a:lnSpc>
              <a:spcBef>
                <a:spcPts val="0"/>
              </a:spcBef>
              <a:spcAft>
                <a:spcPts val="0"/>
              </a:spcAft>
              <a:buClr>
                <a:schemeClr val="dk2"/>
              </a:buClr>
              <a:buSzPts val="2400"/>
              <a:buFont typeface="Noto Sans Symbols"/>
              <a:buChar char="▪"/>
            </a:pPr>
            <a:r>
              <a:rPr b="0" i="0" lang="zh-CN" sz="2400" u="none" cap="none" strike="noStrike">
                <a:solidFill>
                  <a:schemeClr val="dk2"/>
                </a:solidFill>
                <a:latin typeface="Gill Sans"/>
                <a:ea typeface="Gill Sans"/>
                <a:cs typeface="Gill Sans"/>
                <a:sym typeface="Gill Sans"/>
              </a:rPr>
              <a:t>Shelter in place or evacuate?</a:t>
            </a:r>
            <a:endParaRPr b="0" i="0" sz="1400" u="none" cap="none" strike="noStrike">
              <a:solidFill>
                <a:srgbClr val="000000"/>
              </a:solidFill>
              <a:latin typeface="Arial"/>
              <a:ea typeface="Arial"/>
              <a:cs typeface="Arial"/>
              <a:sym typeface="Arial"/>
            </a:endParaRPr>
          </a:p>
          <a:p>
            <a:pPr indent="0" lvl="0" marL="0" marR="0" rtl="0" algn="l">
              <a:lnSpc>
                <a:spcPct val="114000"/>
              </a:lnSpc>
              <a:spcBef>
                <a:spcPts val="0"/>
              </a:spcBef>
              <a:spcAft>
                <a:spcPts val="0"/>
              </a:spcAft>
              <a:buClr>
                <a:srgbClr val="000000"/>
              </a:buClr>
              <a:buSzPts val="2400"/>
              <a:buFont typeface="Arial"/>
              <a:buNone/>
            </a:pPr>
            <a:r>
              <a:rPr b="0" i="0" lang="zh-CN" sz="2400" u="none" cap="none" strike="noStrike">
                <a:solidFill>
                  <a:schemeClr val="dk2"/>
                </a:solidFill>
                <a:latin typeface="Gill Sans"/>
                <a:ea typeface="Gill Sans"/>
                <a:cs typeface="Gill Sans"/>
                <a:sym typeface="Gill Sans"/>
              </a:rPr>
              <a:t>What about clients that are in the office for a morning meeting? </a:t>
            </a:r>
            <a:endParaRPr b="0" i="0" sz="1400" u="none" cap="none" strike="noStrike">
              <a:solidFill>
                <a:srgbClr val="000000"/>
              </a:solidFill>
              <a:latin typeface="Arial"/>
              <a:ea typeface="Arial"/>
              <a:cs typeface="Arial"/>
              <a:sym typeface="Arial"/>
            </a:endParaRPr>
          </a:p>
        </p:txBody>
      </p:sp>
      <p:cxnSp>
        <p:nvCxnSpPr>
          <p:cNvPr id="3618" name="Google Shape;3618;p563"/>
          <p:cNvCxnSpPr/>
          <p:nvPr/>
        </p:nvCxnSpPr>
        <p:spPr>
          <a:xfrm>
            <a:off x="4413247" y="1270506"/>
            <a:ext cx="0" cy="946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6" name="Shape 4306"/>
        <p:cNvGrpSpPr/>
        <p:nvPr/>
      </p:nvGrpSpPr>
      <p:grpSpPr>
        <a:xfrm>
          <a:off x="0" y="0"/>
          <a:ext cx="0" cy="0"/>
          <a:chOff x="0" y="0"/>
          <a:chExt cx="0" cy="0"/>
        </a:xfrm>
      </p:grpSpPr>
      <p:sp>
        <p:nvSpPr>
          <p:cNvPr id="4307" name="Google Shape;4307;p626"/>
          <p:cNvSpPr txBox="1"/>
          <p:nvPr>
            <p:ph idx="1" type="body"/>
          </p:nvPr>
        </p:nvSpPr>
        <p:spPr>
          <a:xfrm>
            <a:off x="457200" y="1200150"/>
            <a:ext cx="8229600" cy="363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b="1" lang="zh-CN" sz="12000">
                <a:latin typeface="Josefin Sans"/>
                <a:ea typeface="Josefin Sans"/>
                <a:cs typeface="Josefin Sans"/>
                <a:sym typeface="Josefin Sans"/>
              </a:rPr>
              <a:t>EFFECTS</a:t>
            </a:r>
            <a:endParaRPr b="1" sz="12000">
              <a:latin typeface="Josefin Sans"/>
              <a:ea typeface="Josefin Sans"/>
              <a:cs typeface="Josefin Sans"/>
              <a:sym typeface="Josefin Sans"/>
            </a:endParaRPr>
          </a:p>
          <a:p>
            <a:pPr indent="0" lvl="0" marL="0" rtl="0" algn="ctr">
              <a:lnSpc>
                <a:spcPct val="100000"/>
              </a:lnSpc>
              <a:spcBef>
                <a:spcPts val="0"/>
              </a:spcBef>
              <a:spcAft>
                <a:spcPts val="0"/>
              </a:spcAft>
              <a:buSzPts val="2000"/>
              <a:buNone/>
            </a:pPr>
            <a:r>
              <a:rPr b="1" lang="zh-CN" sz="2500">
                <a:latin typeface="Josefin Sans"/>
                <a:ea typeface="Josefin Sans"/>
                <a:cs typeface="Josefin Sans"/>
                <a:sym typeface="Josefin Sans"/>
              </a:rPr>
              <a:t>ON </a:t>
            </a:r>
            <a:r>
              <a:rPr b="1" lang="zh-CN" sz="12000">
                <a:latin typeface="Josefin Sans"/>
                <a:ea typeface="Josefin Sans"/>
                <a:cs typeface="Josefin Sans"/>
                <a:sym typeface="Josefin Sans"/>
              </a:rPr>
              <a:t>OTHERS</a:t>
            </a:r>
            <a:endParaRPr b="1" sz="12000">
              <a:latin typeface="Josefin Sans"/>
              <a:ea typeface="Josefin Sans"/>
              <a:cs typeface="Josefin Sans"/>
              <a:sym typeface="Josefin Sans"/>
            </a:endParaRPr>
          </a:p>
          <a:p>
            <a:pPr indent="0" lvl="0" marL="0" rtl="0" algn="l">
              <a:lnSpc>
                <a:spcPct val="100000"/>
              </a:lnSpc>
              <a:spcBef>
                <a:spcPts val="0"/>
              </a:spcBef>
              <a:spcAft>
                <a:spcPts val="0"/>
              </a:spcAft>
              <a:buSzPts val="2000"/>
              <a:buNone/>
            </a:pPr>
            <a:r>
              <a:t/>
            </a:r>
            <a:endParaRPr/>
          </a:p>
        </p:txBody>
      </p:sp>
      <p:sp>
        <p:nvSpPr>
          <p:cNvPr id="4308" name="Google Shape;4308;p62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b="1" lang="zh-CN" sz="4000">
                <a:solidFill>
                  <a:srgbClr val="7F03BF"/>
                </a:solidFill>
                <a:latin typeface="Josefin Sans"/>
                <a:ea typeface="Josefin Sans"/>
                <a:cs typeface="Josefin Sans"/>
                <a:sym typeface="Josefin Sans"/>
              </a:rPr>
              <a:t>INDIRECT CHARACTERIZATION</a:t>
            </a:r>
            <a:endParaRPr b="1" sz="4000">
              <a:solidFill>
                <a:srgbClr val="00FFFF"/>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xEl>
                                              <p:pRg end="0" st="0"/>
                                            </p:txEl>
                                          </p:spTgt>
                                        </p:tgtEl>
                                        <p:attrNameLst>
                                          <p:attrName>style.visibility</p:attrName>
                                        </p:attrNameLst>
                                      </p:cBhvr>
                                      <p:to>
                                        <p:strVal val="visible"/>
                                      </p:to>
                                    </p:set>
                                    <p:animEffect filter="fade" transition="in">
                                      <p:cBhvr>
                                        <p:cTn dur="1000"/>
                                        <p:tgtEl>
                                          <p:spTgt spid="43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xEl>
                                              <p:pRg end="1" st="1"/>
                                            </p:txEl>
                                          </p:spTgt>
                                        </p:tgtEl>
                                        <p:attrNameLst>
                                          <p:attrName>style.visibility</p:attrName>
                                        </p:attrNameLst>
                                      </p:cBhvr>
                                      <p:to>
                                        <p:strVal val="visible"/>
                                      </p:to>
                                    </p:set>
                                    <p:animEffect filter="fade" transition="in">
                                      <p:cBhvr>
                                        <p:cTn dur="1000"/>
                                        <p:tgtEl>
                                          <p:spTgt spid="43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7">
                                            <p:txEl>
                                              <p:pRg end="2" st="2"/>
                                            </p:txEl>
                                          </p:spTgt>
                                        </p:tgtEl>
                                        <p:attrNameLst>
                                          <p:attrName>style.visibility</p:attrName>
                                        </p:attrNameLst>
                                      </p:cBhvr>
                                      <p:to>
                                        <p:strVal val="visible"/>
                                      </p:to>
                                    </p:set>
                                    <p:animEffect filter="fade" transition="in">
                                      <p:cBhvr>
                                        <p:cTn dur="1000"/>
                                        <p:tgtEl>
                                          <p:spTgt spid="43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2" name="Shape 4312"/>
        <p:cNvGrpSpPr/>
        <p:nvPr/>
      </p:nvGrpSpPr>
      <p:grpSpPr>
        <a:xfrm>
          <a:off x="0" y="0"/>
          <a:ext cx="0" cy="0"/>
          <a:chOff x="0" y="0"/>
          <a:chExt cx="0" cy="0"/>
        </a:xfrm>
      </p:grpSpPr>
      <p:sp>
        <p:nvSpPr>
          <p:cNvPr id="4313" name="Google Shape;4313;p627"/>
          <p:cNvSpPr txBox="1"/>
          <p:nvPr>
            <p:ph type="title"/>
          </p:nvPr>
        </p:nvSpPr>
        <p:spPr>
          <a:xfrm>
            <a:off x="301625" y="171450"/>
            <a:ext cx="854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Alliances</a:t>
            </a:r>
            <a:endParaRPr/>
          </a:p>
        </p:txBody>
      </p:sp>
      <p:sp>
        <p:nvSpPr>
          <p:cNvPr id="4314" name="Google Shape;4314;p627"/>
          <p:cNvSpPr txBox="1"/>
          <p:nvPr>
            <p:ph idx="1" type="body"/>
          </p:nvPr>
        </p:nvSpPr>
        <p:spPr>
          <a:xfrm>
            <a:off x="301625" y="1200150"/>
            <a:ext cx="8540700" cy="337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zh-CN" sz="3200" u="none" cap="none" strike="noStrike">
                <a:solidFill>
                  <a:schemeClr val="lt1"/>
                </a:solidFill>
                <a:latin typeface="Verdana"/>
                <a:ea typeface="Verdana"/>
                <a:cs typeface="Verdana"/>
                <a:sym typeface="Verdana"/>
              </a:rPr>
              <a:t>European nations formed alliances for defense and peace-keeping purposes.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Entente</a:t>
            </a:r>
            <a:r>
              <a:rPr b="0" i="0" lang="zh-CN" sz="3200" u="none" cap="none" strike="noStrike">
                <a:solidFill>
                  <a:schemeClr val="lt1"/>
                </a:solidFill>
                <a:latin typeface="Times New Roman"/>
                <a:ea typeface="Times New Roman"/>
                <a:cs typeface="Times New Roman"/>
                <a:sym typeface="Times New Roman"/>
              </a:rPr>
              <a:t> – fearing Germany’s power, France and Russia and later Great Britain joined to form this alliance.  </a:t>
            </a:r>
            <a:endParaRPr/>
          </a:p>
          <a:p>
            <a:pPr indent="-342900" lvl="0" marL="342900" marR="0" rtl="0" algn="l">
              <a:lnSpc>
                <a:spcPct val="100000"/>
              </a:lnSpc>
              <a:spcBef>
                <a:spcPts val="640"/>
              </a:spcBef>
              <a:spcAft>
                <a:spcPts val="0"/>
              </a:spcAft>
              <a:buClr>
                <a:schemeClr val="hlink"/>
              </a:buClr>
              <a:buSzPts val="2560"/>
              <a:buFont typeface="Arial"/>
              <a:buChar char="►"/>
            </a:pPr>
            <a:r>
              <a:rPr b="1" i="0" lang="zh-CN" sz="3200" u="none" cap="none" strike="noStrike">
                <a:solidFill>
                  <a:schemeClr val="lt1"/>
                </a:solidFill>
                <a:latin typeface="Tahoma"/>
                <a:ea typeface="Tahoma"/>
                <a:cs typeface="Tahoma"/>
                <a:sym typeface="Tahoma"/>
              </a:rPr>
              <a:t>Triple Alliance</a:t>
            </a:r>
            <a:r>
              <a:rPr b="0" i="0" lang="zh-CN" sz="3200" u="none" cap="none" strike="noStrike">
                <a:solidFill>
                  <a:schemeClr val="lt1"/>
                </a:solidFill>
                <a:latin typeface="Courier New"/>
                <a:ea typeface="Courier New"/>
                <a:cs typeface="Courier New"/>
                <a:sym typeface="Courier New"/>
              </a:rPr>
              <a:t> – Germany, Austria-Hungary, and Italy formed this alliance.</a:t>
            </a:r>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cap="none" strike="noStrike">
              <a:solidFill>
                <a:schemeClr val="lt1"/>
              </a:solidFill>
              <a:latin typeface="Tahoma"/>
              <a:ea typeface="Tahoma"/>
              <a:cs typeface="Tahoma"/>
              <a:sym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8" name="Shape 4318"/>
        <p:cNvGrpSpPr/>
        <p:nvPr/>
      </p:nvGrpSpPr>
      <p:grpSpPr>
        <a:xfrm>
          <a:off x="0" y="0"/>
          <a:ext cx="0" cy="0"/>
          <a:chOff x="0" y="0"/>
          <a:chExt cx="0" cy="0"/>
        </a:xfrm>
      </p:grpSpPr>
      <p:sp>
        <p:nvSpPr>
          <p:cNvPr id="4319" name="Google Shape;4319;p628"/>
          <p:cNvSpPr txBox="1"/>
          <p:nvPr>
            <p:ph type="title"/>
          </p:nvPr>
        </p:nvSpPr>
        <p:spPr>
          <a:xfrm>
            <a:off x="301625" y="128588"/>
            <a:ext cx="8540700" cy="64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0" i="0" lang="zh-CN" sz="4400" u="none" cap="none" strike="noStrike">
                <a:solidFill>
                  <a:schemeClr val="lt2"/>
                </a:solidFill>
                <a:latin typeface="Tahoma"/>
                <a:ea typeface="Tahoma"/>
                <a:cs typeface="Tahoma"/>
                <a:sym typeface="Tahoma"/>
              </a:rPr>
              <a:t>New weapons</a:t>
            </a:r>
            <a:endParaRPr/>
          </a:p>
        </p:txBody>
      </p:sp>
      <p:sp>
        <p:nvSpPr>
          <p:cNvPr id="4320" name="Google Shape;4320;p628"/>
          <p:cNvSpPr txBox="1"/>
          <p:nvPr>
            <p:ph idx="1" type="body"/>
          </p:nvPr>
        </p:nvSpPr>
        <p:spPr>
          <a:xfrm>
            <a:off x="301625" y="1200150"/>
            <a:ext cx="4346700" cy="9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920"/>
              <a:buFont typeface="Arial"/>
              <a:buChar char="►"/>
            </a:pPr>
            <a:r>
              <a:rPr b="0" i="0" lang="zh-CN" sz="2400" u="none" cap="none" strike="noStrike">
                <a:solidFill>
                  <a:schemeClr val="lt1"/>
                </a:solidFill>
                <a:latin typeface="Comic Sans MS"/>
                <a:ea typeface="Comic Sans MS"/>
                <a:cs typeface="Comic Sans MS"/>
                <a:sym typeface="Comic Sans MS"/>
              </a:rPr>
              <a:t>Tanks - first developed by the British and first used in the Battle of the Somme and in full force at the Battle of Cambrai  </a:t>
            </a:r>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cap="none" strike="noStrike">
              <a:solidFill>
                <a:schemeClr val="lt1"/>
              </a:solidFill>
              <a:latin typeface="Tahoma"/>
              <a:ea typeface="Tahoma"/>
              <a:cs typeface="Tahoma"/>
              <a:sym typeface="Tahoma"/>
            </a:endParaRPr>
          </a:p>
        </p:txBody>
      </p:sp>
      <p:pic>
        <p:nvPicPr>
          <p:cNvPr descr="mf_tank_01" id="4321" name="Google Shape;4321;p628"/>
          <p:cNvPicPr preferRelativeResize="0"/>
          <p:nvPr>
            <p:ph idx="1" type="body"/>
          </p:nvPr>
        </p:nvPicPr>
        <p:blipFill rotWithShape="1">
          <a:blip r:embed="rId3">
            <a:alphaModFix/>
          </a:blip>
          <a:srcRect b="0" l="0" r="0" t="0"/>
          <a:stretch/>
        </p:blipFill>
        <p:spPr>
          <a:xfrm>
            <a:off x="381000" y="2914650"/>
            <a:ext cx="3413100" cy="1629900"/>
          </a:xfrm>
          <a:prstGeom prst="rect">
            <a:avLst/>
          </a:prstGeom>
          <a:noFill/>
          <a:ln>
            <a:noFill/>
          </a:ln>
        </p:spPr>
      </p:pic>
      <p:pic>
        <p:nvPicPr>
          <p:cNvPr id="4322" name="Google Shape;4322;p628"/>
          <p:cNvPicPr preferRelativeResize="0"/>
          <p:nvPr/>
        </p:nvPicPr>
        <p:blipFill rotWithShape="1">
          <a:blip r:embed="rId4">
            <a:alphaModFix/>
          </a:blip>
          <a:srcRect b="0" l="0" r="0" t="0"/>
          <a:stretch/>
        </p:blipFill>
        <p:spPr>
          <a:xfrm>
            <a:off x="4295775" y="1828800"/>
            <a:ext cx="4848300" cy="2607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6" name="Shape 4326"/>
        <p:cNvGrpSpPr/>
        <p:nvPr/>
      </p:nvGrpSpPr>
      <p:grpSpPr>
        <a:xfrm>
          <a:off x="0" y="0"/>
          <a:ext cx="0" cy="0"/>
          <a:chOff x="0" y="0"/>
          <a:chExt cx="0" cy="0"/>
        </a:xfrm>
      </p:grpSpPr>
      <p:sp>
        <p:nvSpPr>
          <p:cNvPr id="4327" name="Google Shape;4327;p62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sz="4000">
                <a:solidFill>
                  <a:srgbClr val="7D6849"/>
                </a:solidFill>
              </a:rPr>
              <a:t>Northwest</a:t>
            </a:r>
            <a:endParaRPr/>
          </a:p>
        </p:txBody>
      </p:sp>
      <p:sp>
        <p:nvSpPr>
          <p:cNvPr id="4328" name="Google Shape;4328;p629"/>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Times New Roman"/>
              <a:buChar char="●"/>
            </a:pPr>
            <a:r>
              <a:rPr lang="zh-CN" sz="2400"/>
              <a:t>Defined social hierarchies</a:t>
            </a:r>
            <a:endParaRPr sz="2400"/>
          </a:p>
          <a:p>
            <a:pPr indent="-381000" lvl="0" marL="457200" rtl="0" algn="l">
              <a:lnSpc>
                <a:spcPct val="100000"/>
              </a:lnSpc>
              <a:spcBef>
                <a:spcPts val="0"/>
              </a:spcBef>
              <a:spcAft>
                <a:spcPts val="0"/>
              </a:spcAft>
              <a:buSzPts val="2400"/>
              <a:buFont typeface="Times New Roman"/>
              <a:buChar char="●"/>
            </a:pPr>
            <a:r>
              <a:rPr lang="zh-CN" sz="2400"/>
              <a:t>Fish, elk, deer, roots, shellfish </a:t>
            </a:r>
            <a:endParaRPr sz="2400"/>
          </a:p>
          <a:p>
            <a:pPr indent="-381000" lvl="0" marL="457200" rtl="0" algn="l">
              <a:lnSpc>
                <a:spcPct val="100000"/>
              </a:lnSpc>
              <a:spcBef>
                <a:spcPts val="0"/>
              </a:spcBef>
              <a:spcAft>
                <a:spcPts val="0"/>
              </a:spcAft>
              <a:buSzPts val="2400"/>
              <a:buFont typeface="Times New Roman"/>
              <a:buChar char="●"/>
            </a:pPr>
            <a:r>
              <a:rPr lang="zh-CN" sz="2400"/>
              <a:t>skilled traders </a:t>
            </a:r>
            <a:endParaRPr sz="2400"/>
          </a:p>
          <a:p>
            <a:pPr indent="-381000" lvl="0" marL="457200" rtl="0" algn="l">
              <a:lnSpc>
                <a:spcPct val="100000"/>
              </a:lnSpc>
              <a:spcBef>
                <a:spcPts val="0"/>
              </a:spcBef>
              <a:spcAft>
                <a:spcPts val="0"/>
              </a:spcAft>
              <a:buSzPts val="2400"/>
              <a:buFont typeface="Times New Roman"/>
              <a:buChar char="●"/>
            </a:pPr>
            <a:r>
              <a:rPr lang="zh-CN" sz="2400"/>
              <a:t>longhouses of cedar and bark</a:t>
            </a:r>
            <a:endParaRPr sz="2400"/>
          </a:p>
          <a:p>
            <a:pPr indent="-381000" lvl="0" marL="457200" rtl="0" algn="l">
              <a:lnSpc>
                <a:spcPct val="100000"/>
              </a:lnSpc>
              <a:spcBef>
                <a:spcPts val="0"/>
              </a:spcBef>
              <a:spcAft>
                <a:spcPts val="0"/>
              </a:spcAft>
              <a:buSzPts val="2400"/>
              <a:buFont typeface="Times New Roman"/>
              <a:buChar char="●"/>
            </a:pPr>
            <a:r>
              <a:rPr lang="zh-CN" sz="2400"/>
              <a:t>clothing of grass and fur </a:t>
            </a:r>
            <a:endParaRPr sz="2400"/>
          </a:p>
          <a:p>
            <a:pPr indent="-381000" lvl="0" marL="457200" rtl="0" algn="l">
              <a:lnSpc>
                <a:spcPct val="100000"/>
              </a:lnSpc>
              <a:spcBef>
                <a:spcPts val="0"/>
              </a:spcBef>
              <a:spcAft>
                <a:spcPts val="0"/>
              </a:spcAft>
              <a:buSzPts val="2400"/>
              <a:buFont typeface="Times New Roman"/>
              <a:buChar char="●"/>
            </a:pPr>
            <a:r>
              <a:rPr lang="zh-CN" sz="2400"/>
              <a:t>Bow &amp; arrow, clubs, spears</a:t>
            </a:r>
            <a:endParaRPr sz="2400"/>
          </a:p>
        </p:txBody>
      </p:sp>
      <p:pic>
        <p:nvPicPr>
          <p:cNvPr id="4329" name="Google Shape;4329;p629"/>
          <p:cNvPicPr preferRelativeResize="0"/>
          <p:nvPr/>
        </p:nvPicPr>
        <p:blipFill rotWithShape="1">
          <a:blip r:embed="rId3">
            <a:alphaModFix/>
          </a:blip>
          <a:srcRect b="0" l="0" r="0" t="0"/>
          <a:stretch/>
        </p:blipFill>
        <p:spPr>
          <a:xfrm>
            <a:off x="0" y="3272400"/>
            <a:ext cx="2948025" cy="1777932"/>
          </a:xfrm>
          <a:prstGeom prst="rect">
            <a:avLst/>
          </a:prstGeom>
          <a:noFill/>
          <a:ln>
            <a:noFill/>
          </a:ln>
        </p:spPr>
      </p:pic>
      <p:pic>
        <p:nvPicPr>
          <p:cNvPr id="4330" name="Google Shape;4330;p629"/>
          <p:cNvPicPr preferRelativeResize="0"/>
          <p:nvPr/>
        </p:nvPicPr>
        <p:blipFill rotWithShape="1">
          <a:blip r:embed="rId4">
            <a:alphaModFix/>
          </a:blip>
          <a:srcRect b="0" l="0" r="0" t="0"/>
          <a:stretch/>
        </p:blipFill>
        <p:spPr>
          <a:xfrm>
            <a:off x="4619649" y="2961655"/>
            <a:ext cx="3393263" cy="2181844"/>
          </a:xfrm>
          <a:prstGeom prst="rect">
            <a:avLst/>
          </a:prstGeom>
          <a:noFill/>
          <a:ln>
            <a:noFill/>
          </a:ln>
        </p:spPr>
      </p:pic>
      <p:pic>
        <p:nvPicPr>
          <p:cNvPr id="4331" name="Google Shape;4331;p629"/>
          <p:cNvPicPr preferRelativeResize="0"/>
          <p:nvPr/>
        </p:nvPicPr>
        <p:blipFill rotWithShape="1">
          <a:blip r:embed="rId5">
            <a:alphaModFix/>
          </a:blip>
          <a:srcRect b="0" l="0" r="0" t="0"/>
          <a:stretch/>
        </p:blipFill>
        <p:spPr>
          <a:xfrm>
            <a:off x="5129225" y="980850"/>
            <a:ext cx="2294503" cy="18705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sp>
        <p:nvSpPr>
          <p:cNvPr id="4336" name="Google Shape;4336;p630"/>
          <p:cNvSpPr txBox="1"/>
          <p:nvPr>
            <p:ph idx="1" type="body"/>
          </p:nvPr>
        </p:nvSpPr>
        <p:spPr>
          <a:xfrm>
            <a:off x="457200" y="1200150"/>
            <a:ext cx="3798000" cy="3630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zh-CN" sz="2400"/>
              <a:t>Six distinct regions</a:t>
            </a:r>
            <a:endParaRPr sz="2400"/>
          </a:p>
          <a:p>
            <a:pPr indent="-381000" lvl="1" marL="914400" rtl="0" algn="l">
              <a:lnSpc>
                <a:spcPct val="100000"/>
              </a:lnSpc>
              <a:spcBef>
                <a:spcPts val="0"/>
              </a:spcBef>
              <a:spcAft>
                <a:spcPts val="0"/>
              </a:spcAft>
              <a:buSzPts val="2400"/>
              <a:buChar char="○"/>
            </a:pPr>
            <a:r>
              <a:rPr lang="zh-CN" sz="2400"/>
              <a:t>Colorado River - subsistence farming</a:t>
            </a:r>
            <a:endParaRPr sz="2400"/>
          </a:p>
          <a:p>
            <a:pPr indent="-381000" lvl="1" marL="914400" rtl="0" algn="l">
              <a:lnSpc>
                <a:spcPct val="100000"/>
              </a:lnSpc>
              <a:spcBef>
                <a:spcPts val="0"/>
              </a:spcBef>
              <a:spcAft>
                <a:spcPts val="0"/>
              </a:spcAft>
              <a:buSzPts val="2400"/>
              <a:buChar char="○"/>
            </a:pPr>
            <a:r>
              <a:rPr lang="zh-CN" sz="2400"/>
              <a:t>Southern - complex chiefdoms</a:t>
            </a:r>
            <a:endParaRPr sz="2400"/>
          </a:p>
          <a:p>
            <a:pPr indent="-381000" lvl="1" marL="914400" rtl="0" algn="l">
              <a:lnSpc>
                <a:spcPct val="100000"/>
              </a:lnSpc>
              <a:spcBef>
                <a:spcPts val="0"/>
              </a:spcBef>
              <a:spcAft>
                <a:spcPts val="0"/>
              </a:spcAft>
              <a:buSzPts val="2400"/>
              <a:buChar char="○"/>
            </a:pPr>
            <a:r>
              <a:rPr lang="zh-CN" sz="2400"/>
              <a:t>Great Basin area</a:t>
            </a:r>
            <a:endParaRPr sz="2400"/>
          </a:p>
          <a:p>
            <a:pPr indent="-381000" lvl="1" marL="914400" rtl="0" algn="l">
              <a:lnSpc>
                <a:spcPct val="100000"/>
              </a:lnSpc>
              <a:spcBef>
                <a:spcPts val="0"/>
              </a:spcBef>
              <a:spcAft>
                <a:spcPts val="0"/>
              </a:spcAft>
              <a:buSzPts val="2400"/>
              <a:buChar char="○"/>
            </a:pPr>
            <a:r>
              <a:rPr lang="zh-CN" sz="2400"/>
              <a:t>Central - hunting</a:t>
            </a:r>
            <a:endParaRPr sz="2400"/>
          </a:p>
          <a:p>
            <a:pPr indent="-381000" lvl="1" marL="914400" rtl="0" algn="l">
              <a:lnSpc>
                <a:spcPct val="100000"/>
              </a:lnSpc>
              <a:spcBef>
                <a:spcPts val="0"/>
              </a:spcBef>
              <a:spcAft>
                <a:spcPts val="0"/>
              </a:spcAft>
              <a:buSzPts val="2400"/>
              <a:buChar char="○"/>
            </a:pPr>
            <a:r>
              <a:rPr lang="zh-CN" sz="2400"/>
              <a:t>Northwest - woodworking</a:t>
            </a:r>
            <a:endParaRPr sz="2400"/>
          </a:p>
          <a:p>
            <a:pPr indent="-381000" lvl="1" marL="914400" rtl="0" algn="l">
              <a:lnSpc>
                <a:spcPct val="100000"/>
              </a:lnSpc>
              <a:spcBef>
                <a:spcPts val="0"/>
              </a:spcBef>
              <a:spcAft>
                <a:spcPts val="0"/>
              </a:spcAft>
              <a:buSzPts val="2400"/>
              <a:buChar char="○"/>
            </a:pPr>
            <a:r>
              <a:rPr lang="zh-CN" sz="2400"/>
              <a:t>Northeast</a:t>
            </a:r>
            <a:endParaRPr sz="2400"/>
          </a:p>
          <a:p>
            <a:pPr indent="-381000" lvl="0" marL="457200" rtl="0" algn="l">
              <a:lnSpc>
                <a:spcPct val="100000"/>
              </a:lnSpc>
              <a:spcBef>
                <a:spcPts val="0"/>
              </a:spcBef>
              <a:spcAft>
                <a:spcPts val="0"/>
              </a:spcAft>
              <a:buSzPts val="2400"/>
              <a:buChar char="●"/>
            </a:pPr>
            <a:r>
              <a:rPr lang="zh-CN" sz="2400"/>
              <a:t>Different environments</a:t>
            </a:r>
            <a:endParaRPr sz="2400"/>
          </a:p>
          <a:p>
            <a:pPr indent="-381000" lvl="1" marL="914400" rtl="0" algn="l">
              <a:lnSpc>
                <a:spcPct val="100000"/>
              </a:lnSpc>
              <a:spcBef>
                <a:spcPts val="0"/>
              </a:spcBef>
              <a:spcAft>
                <a:spcPts val="0"/>
              </a:spcAft>
              <a:buSzPts val="2400"/>
              <a:buChar char="○"/>
            </a:pPr>
            <a:r>
              <a:rPr lang="zh-CN" sz="2400"/>
              <a:t>Desert</a:t>
            </a:r>
            <a:endParaRPr sz="2400"/>
          </a:p>
          <a:p>
            <a:pPr indent="-381000" lvl="1" marL="914400" rtl="0" algn="l">
              <a:lnSpc>
                <a:spcPct val="100000"/>
              </a:lnSpc>
              <a:spcBef>
                <a:spcPts val="0"/>
              </a:spcBef>
              <a:spcAft>
                <a:spcPts val="0"/>
              </a:spcAft>
              <a:buSzPts val="2400"/>
              <a:buChar char="○"/>
            </a:pPr>
            <a:r>
              <a:rPr lang="zh-CN" sz="2400"/>
              <a:t>Mountains</a:t>
            </a:r>
            <a:endParaRPr sz="2400"/>
          </a:p>
          <a:p>
            <a:pPr indent="-381000" lvl="1" marL="914400" rtl="0" algn="l">
              <a:lnSpc>
                <a:spcPct val="100000"/>
              </a:lnSpc>
              <a:spcBef>
                <a:spcPts val="0"/>
              </a:spcBef>
              <a:spcAft>
                <a:spcPts val="0"/>
              </a:spcAft>
              <a:buSzPts val="2400"/>
              <a:buChar char="○"/>
            </a:pPr>
            <a:r>
              <a:rPr lang="zh-CN" sz="2400"/>
              <a:t>Coastal</a:t>
            </a:r>
            <a:endParaRPr sz="2400"/>
          </a:p>
        </p:txBody>
      </p:sp>
      <p:sp>
        <p:nvSpPr>
          <p:cNvPr id="4337" name="Google Shape;4337;p630"/>
          <p:cNvSpPr txBox="1"/>
          <p:nvPr>
            <p:ph type="title"/>
          </p:nvPr>
        </p:nvSpPr>
        <p:spPr>
          <a:xfrm>
            <a:off x="457200" y="9991"/>
            <a:ext cx="8229600" cy="6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zh-CN" sz="3000"/>
              <a:t>California</a:t>
            </a:r>
            <a:endParaRPr/>
          </a:p>
        </p:txBody>
      </p:sp>
      <p:pic>
        <p:nvPicPr>
          <p:cNvPr id="4338" name="Google Shape;4338;p630"/>
          <p:cNvPicPr preferRelativeResize="0"/>
          <p:nvPr/>
        </p:nvPicPr>
        <p:blipFill rotWithShape="1">
          <a:blip r:embed="rId3">
            <a:alphaModFix/>
          </a:blip>
          <a:srcRect b="0" l="0" r="0" t="0"/>
          <a:stretch/>
        </p:blipFill>
        <p:spPr>
          <a:xfrm>
            <a:off x="4019722" y="1241070"/>
            <a:ext cx="3559425" cy="35483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2" name="Shape 4342"/>
        <p:cNvGrpSpPr/>
        <p:nvPr/>
      </p:nvGrpSpPr>
      <p:grpSpPr>
        <a:xfrm>
          <a:off x="0" y="0"/>
          <a:ext cx="0" cy="0"/>
          <a:chOff x="0" y="0"/>
          <a:chExt cx="0" cy="0"/>
        </a:xfrm>
      </p:grpSpPr>
      <p:sp>
        <p:nvSpPr>
          <p:cNvPr id="4343" name="Google Shape;4343;p631"/>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sz="1000">
                <a:solidFill>
                  <a:srgbClr val="D8ABFB"/>
                </a:solidFill>
              </a:rPr>
              <a:t>The Real Number System</a:t>
            </a:r>
            <a:endParaRPr/>
          </a:p>
        </p:txBody>
      </p:sp>
      <p:pic>
        <p:nvPicPr>
          <p:cNvPr descr="Untitled.png" id="4344" name="Google Shape;4344;p631"/>
          <p:cNvPicPr preferRelativeResize="0"/>
          <p:nvPr/>
        </p:nvPicPr>
        <p:blipFill rotWithShape="1">
          <a:blip r:embed="rId3">
            <a:alphaModFix/>
          </a:blip>
          <a:srcRect b="50198" l="0" r="50271" t="20483"/>
          <a:stretch/>
        </p:blipFill>
        <p:spPr>
          <a:xfrm>
            <a:off x="1992963" y="2608150"/>
            <a:ext cx="4243976" cy="2032150"/>
          </a:xfrm>
          <a:prstGeom prst="rect">
            <a:avLst/>
          </a:prstGeom>
          <a:noFill/>
          <a:ln>
            <a:noFill/>
          </a:ln>
        </p:spPr>
      </p:pic>
      <p:sp>
        <p:nvSpPr>
          <p:cNvPr id="4345" name="Google Shape;4345;p631"/>
          <p:cNvSpPr txBox="1"/>
          <p:nvPr>
            <p:ph idx="1" type="body"/>
          </p:nvPr>
        </p:nvSpPr>
        <p:spPr>
          <a:xfrm>
            <a:off x="353925" y="13010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Irrational Numbers are numbers that when written as a decimal, have no pattern and never end. </a:t>
            </a:r>
            <a:endParaRPr/>
          </a:p>
          <a:p>
            <a:pPr indent="0" lvl="0" marL="0" rtl="0" algn="l">
              <a:lnSpc>
                <a:spcPct val="100000"/>
              </a:lnSpc>
              <a:spcBef>
                <a:spcPts val="0"/>
              </a:spcBef>
              <a:spcAft>
                <a:spcPts val="0"/>
              </a:spcAft>
              <a:buSzPts val="1800"/>
              <a:buNone/>
            </a:pPr>
            <a:r>
              <a:rPr lang="zh-CN"/>
              <a:t>They are represented by the letter I. </a:t>
            </a:r>
            <a:endParaRPr/>
          </a:p>
          <a:p>
            <a:pPr indent="0" lvl="0" marL="0" rtl="0" algn="l">
              <a:lnSpc>
                <a:spcPct val="100000"/>
              </a:lnSpc>
              <a:spcBef>
                <a:spcPts val="0"/>
              </a:spcBef>
              <a:spcAft>
                <a:spcPts val="0"/>
              </a:spcAft>
              <a:buSzPts val="1800"/>
              <a:buNone/>
            </a:pPr>
            <a:r>
              <a:rPr lang="zh-CN"/>
              <a:t>The most famous is pi (3.14159…). Others are square roots that are not perfect.</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zh-CN"/>
              <a:t>					   I		π, √37, √2, 22/7</a:t>
            </a:r>
            <a:endParaRPr/>
          </a:p>
          <a:p>
            <a:pPr indent="0" lvl="0" marL="0" rtl="0" algn="l">
              <a:lnSpc>
                <a:spcPct val="100000"/>
              </a:lnSpc>
              <a:spcBef>
                <a:spcPts val="0"/>
              </a:spcBef>
              <a:spcAft>
                <a:spcPts val="0"/>
              </a:spcAft>
              <a:buSzPts val="1800"/>
              <a:buNone/>
            </a:pPr>
            <a:r>
              <a:rPr lang="zh-CN"/>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sp>
        <p:nvSpPr>
          <p:cNvPr id="4350" name="Google Shape;4350;p632"/>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b="0" i="1" lang="zh-CN" u="sng">
                <a:solidFill>
                  <a:srgbClr val="3AADB7"/>
                </a:solidFill>
              </a:rPr>
              <a:t>Properties of Numbers</a:t>
            </a:r>
            <a:endParaRPr/>
          </a:p>
        </p:txBody>
      </p:sp>
      <p:sp>
        <p:nvSpPr>
          <p:cNvPr id="4351" name="Google Shape;4351;p632"/>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zh-CN"/>
              <a:t>There are a few properties that we know and are review. We will also introduce a few more that are even a little new to me, but thats okay. Never stop learning, never stop growing.</a:t>
            </a:r>
            <a:endParaRPr/>
          </a:p>
          <a:p>
            <a:pPr indent="0" lvl="0" marL="0" rtl="0" algn="l">
              <a:lnSpc>
                <a:spcPct val="100000"/>
              </a:lnSpc>
              <a:spcBef>
                <a:spcPts val="0"/>
              </a:spcBef>
              <a:spcAft>
                <a:spcPts val="0"/>
              </a:spcAft>
              <a:buSzPts val="1800"/>
              <a:buNone/>
            </a:pPr>
            <a:r>
              <a:t/>
            </a:r>
            <a:endParaRPr/>
          </a:p>
          <a:p>
            <a:pPr indent="457200" lvl="0" marL="1371600" rtl="0" algn="l">
              <a:lnSpc>
                <a:spcPct val="100000"/>
              </a:lnSpc>
              <a:spcBef>
                <a:spcPts val="0"/>
              </a:spcBef>
              <a:spcAft>
                <a:spcPts val="0"/>
              </a:spcAft>
              <a:buSzPts val="1800"/>
              <a:buNone/>
            </a:pPr>
            <a:r>
              <a:rPr lang="zh-CN" u="sng"/>
              <a:t>Oldies</a:t>
            </a:r>
            <a:r>
              <a:rPr lang="zh-CN"/>
              <a:t>				</a:t>
            </a:r>
            <a:r>
              <a:rPr lang="zh-CN" u="sng"/>
              <a:t>Newbies</a:t>
            </a:r>
            <a:endParaRPr u="sng"/>
          </a:p>
          <a:p>
            <a:pPr indent="457200" lvl="0" marL="1371600" rtl="0" algn="l">
              <a:lnSpc>
                <a:spcPct val="100000"/>
              </a:lnSpc>
              <a:spcBef>
                <a:spcPts val="0"/>
              </a:spcBef>
              <a:spcAft>
                <a:spcPts val="0"/>
              </a:spcAft>
              <a:buSzPts val="1800"/>
              <a:buNone/>
            </a:pPr>
            <a:r>
              <a:rPr lang="zh-CN"/>
              <a:t>Commutative			Reflexive</a:t>
            </a:r>
            <a:endParaRPr/>
          </a:p>
          <a:p>
            <a:pPr indent="457200" lvl="0" marL="1371600" rtl="0" algn="l">
              <a:lnSpc>
                <a:spcPct val="100000"/>
              </a:lnSpc>
              <a:spcBef>
                <a:spcPts val="0"/>
              </a:spcBef>
              <a:spcAft>
                <a:spcPts val="0"/>
              </a:spcAft>
              <a:buSzPts val="1800"/>
              <a:buNone/>
            </a:pPr>
            <a:r>
              <a:rPr lang="zh-CN"/>
              <a:t>Associative			Symmetric</a:t>
            </a:r>
            <a:endParaRPr/>
          </a:p>
          <a:p>
            <a:pPr indent="457200" lvl="0" marL="1371600" rtl="0" algn="l">
              <a:lnSpc>
                <a:spcPct val="100000"/>
              </a:lnSpc>
              <a:spcBef>
                <a:spcPts val="0"/>
              </a:spcBef>
              <a:spcAft>
                <a:spcPts val="0"/>
              </a:spcAft>
              <a:buSzPts val="1800"/>
              <a:buNone/>
            </a:pPr>
            <a:r>
              <a:rPr lang="zh-CN"/>
              <a:t>Identity				Transitive</a:t>
            </a:r>
            <a:endParaRPr/>
          </a:p>
          <a:p>
            <a:pPr indent="457200" lvl="0" marL="1371600" rtl="0" algn="l">
              <a:lnSpc>
                <a:spcPct val="100000"/>
              </a:lnSpc>
              <a:spcBef>
                <a:spcPts val="0"/>
              </a:spcBef>
              <a:spcAft>
                <a:spcPts val="0"/>
              </a:spcAft>
              <a:buSzPts val="1800"/>
              <a:buNone/>
            </a:pPr>
            <a:r>
              <a:rPr lang="zh-CN"/>
              <a:t>Inverse				Closure</a:t>
            </a:r>
            <a:endParaRPr/>
          </a:p>
          <a:p>
            <a:pPr indent="457200" lvl="0" marL="1371600" rtl="0" algn="l">
              <a:lnSpc>
                <a:spcPct val="100000"/>
              </a:lnSpc>
              <a:spcBef>
                <a:spcPts val="0"/>
              </a:spcBef>
              <a:spcAft>
                <a:spcPts val="0"/>
              </a:spcAft>
              <a:buSzPts val="1800"/>
              <a:buNone/>
            </a:pPr>
            <a:r>
              <a:rPr lang="zh-CN"/>
              <a:t>Zero Product</a:t>
            </a:r>
            <a:endParaRPr/>
          </a:p>
          <a:p>
            <a:pPr indent="457200" lvl="0" marL="1371600" rtl="0" algn="l">
              <a:lnSpc>
                <a:spcPct val="100000"/>
              </a:lnSpc>
              <a:spcBef>
                <a:spcPts val="0"/>
              </a:spcBef>
              <a:spcAft>
                <a:spcPts val="0"/>
              </a:spcAft>
              <a:buSzPts val="1800"/>
              <a:buNone/>
            </a:pPr>
            <a:r>
              <a:rPr lang="zh-CN"/>
              <a:t>Distributive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5" name="Shape 4355"/>
        <p:cNvGrpSpPr/>
        <p:nvPr/>
      </p:nvGrpSpPr>
      <p:grpSpPr>
        <a:xfrm>
          <a:off x="0" y="0"/>
          <a:ext cx="0" cy="0"/>
          <a:chOff x="0" y="0"/>
          <a:chExt cx="0" cy="0"/>
        </a:xfrm>
      </p:grpSpPr>
      <p:sp>
        <p:nvSpPr>
          <p:cNvPr id="4356" name="Google Shape;4356;p633"/>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zh-CN"/>
              <a:t>PEPTALK</a:t>
            </a:r>
            <a:endParaRPr/>
          </a:p>
        </p:txBody>
      </p:sp>
      <p:sp>
        <p:nvSpPr>
          <p:cNvPr id="4357" name="Google Shape;4357;p633"/>
          <p:cNvSpPr txBox="1"/>
          <p:nvPr>
            <p:ph idx="1" type="body"/>
          </p:nvPr>
        </p:nvSpPr>
        <p:spPr>
          <a:xfrm>
            <a:off x="457200" y="1278525"/>
            <a:ext cx="4004700" cy="36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i="0" lang="zh-CN" u="none">
                <a:latin typeface="Comic Sans MS"/>
                <a:ea typeface="Comic Sans MS"/>
                <a:cs typeface="Comic Sans MS"/>
                <a:sym typeface="Comic Sans MS"/>
              </a:rPr>
              <a:t>When am I ever going to use this?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i="0" lang="zh-CN" u="sng">
                <a:latin typeface="Verdana"/>
                <a:ea typeface="Verdana"/>
                <a:cs typeface="Verdana"/>
                <a:sym typeface="Verdana"/>
              </a:rPr>
              <a:t>EVERYDAY! MATH IS A PRACTICE IN PROBLEM SOLVING AND YOU WILL HAVE TO PROBLEM SOLVE EVERYDAY NO MATTER WHAT YOU BECOME.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What we want you to be able to do with math is have </a:t>
            </a:r>
            <a:r>
              <a:rPr lang="zh-CN" u="sng"/>
              <a:t>number fluency, </a:t>
            </a:r>
            <a:r>
              <a:rPr lang="zh-CN"/>
              <a:t>and </a:t>
            </a:r>
            <a:r>
              <a:rPr lang="zh-CN" u="sng"/>
              <a:t>use the things you know to</a:t>
            </a:r>
            <a:r>
              <a:rPr lang="zh-CN"/>
              <a:t> </a:t>
            </a:r>
            <a:r>
              <a:rPr b="0" i="0" lang="zh-CN" u="sng">
                <a:latin typeface="Times New Roman"/>
                <a:ea typeface="Times New Roman"/>
                <a:cs typeface="Times New Roman"/>
                <a:sym typeface="Times New Roman"/>
              </a:rPr>
              <a:t>solve</a:t>
            </a:r>
            <a:r>
              <a:rPr lang="zh-CN"/>
              <a:t> more and more complex </a:t>
            </a:r>
            <a:r>
              <a:rPr lang="zh-CN" u="sng"/>
              <a:t>problems</a:t>
            </a:r>
            <a:r>
              <a:rPr lang="zh-CN"/>
              <a:t>.</a:t>
            </a:r>
            <a:endParaRPr/>
          </a:p>
        </p:txBody>
      </p:sp>
      <p:pic>
        <p:nvPicPr>
          <p:cNvPr descr="Kid President believes we&amp;#39;re all teachers and we&amp;#39;re all students. What are you  teaching the ..." id="4358" name="Google Shape;4358;p633" title="Kid President&amp;#39;s Pep Talk to Teachers and Students ...">
            <a:hlinkClick r:id="rId3"/>
          </p:cNvPr>
          <p:cNvPicPr preferRelativeResize="0"/>
          <p:nvPr/>
        </p:nvPicPr>
        <p:blipFill rotWithShape="1">
          <a:blip r:embed="rId4">
            <a:alphaModFix/>
          </a:blip>
          <a:srcRect b="0" l="0" r="0" t="0"/>
          <a:stretch/>
        </p:blipFill>
        <p:spPr>
          <a:xfrm>
            <a:off x="4372325" y="1278525"/>
            <a:ext cx="4572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2" name="Shape 4362"/>
        <p:cNvGrpSpPr/>
        <p:nvPr/>
      </p:nvGrpSpPr>
      <p:grpSpPr>
        <a:xfrm>
          <a:off x="0" y="0"/>
          <a:ext cx="0" cy="0"/>
          <a:chOff x="0" y="0"/>
          <a:chExt cx="0" cy="0"/>
        </a:xfrm>
      </p:grpSpPr>
      <p:sp>
        <p:nvSpPr>
          <p:cNvPr id="4363" name="Google Shape;4363;p634"/>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t>Financials</a:t>
            </a:r>
            <a:endParaRPr/>
          </a:p>
          <a:p>
            <a:pPr indent="0" lvl="0" marL="0" rtl="0" algn="l">
              <a:lnSpc>
                <a:spcPct val="100000"/>
              </a:lnSpc>
              <a:spcBef>
                <a:spcPts val="0"/>
              </a:spcBef>
              <a:spcAft>
                <a:spcPts val="0"/>
              </a:spcAft>
              <a:buSzPts val="3000"/>
              <a:buNone/>
            </a:pPr>
            <a:r>
              <a:t/>
            </a:r>
            <a:endParaRPr/>
          </a:p>
        </p:txBody>
      </p:sp>
      <p:sp>
        <p:nvSpPr>
          <p:cNvPr id="4364" name="Google Shape;4364;p634"/>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i="1" lang="zh-CN" u="none">
                <a:latin typeface="Courier New"/>
                <a:ea typeface="Courier New"/>
                <a:cs typeface="Courier New"/>
                <a:sym typeface="Courier New"/>
              </a:rPr>
              <a:t>Cash flow</a:t>
            </a:r>
            <a:endParaRPr/>
          </a:p>
          <a:p>
            <a:pPr indent="0" lvl="0" marL="0" rtl="0" algn="l">
              <a:lnSpc>
                <a:spcPct val="115000"/>
              </a:lnSpc>
              <a:spcBef>
                <a:spcPts val="1600"/>
              </a:spcBef>
              <a:spcAft>
                <a:spcPts val="0"/>
              </a:spcAft>
              <a:buSzPts val="1800"/>
              <a:buNone/>
            </a:pPr>
            <a:r>
              <a:rPr b="1" i="1" lang="zh-CN" u="none">
                <a:latin typeface="Comic Sans MS"/>
                <a:ea typeface="Comic Sans MS"/>
                <a:cs typeface="Comic Sans MS"/>
                <a:sym typeface="Comic Sans MS"/>
              </a:rPr>
              <a:t>Cap table</a:t>
            </a:r>
            <a:endParaRPr/>
          </a:p>
          <a:p>
            <a:pPr indent="0" lvl="0" marL="0" rtl="0" algn="l">
              <a:lnSpc>
                <a:spcPct val="115000"/>
              </a:lnSpc>
              <a:spcBef>
                <a:spcPts val="1600"/>
              </a:spcBef>
              <a:spcAft>
                <a:spcPts val="1600"/>
              </a:spcAft>
              <a:buSzPts val="1800"/>
              <a:buNone/>
            </a:pPr>
            <a:r>
              <a:rPr b="0" i="0" lang="zh-CN" u="sng">
                <a:latin typeface="Comic Sans MS"/>
                <a:ea typeface="Comic Sans MS"/>
                <a:cs typeface="Comic Sans MS"/>
                <a:sym typeface="Comic Sans MS"/>
              </a:rPr>
              <a:t>The deal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sp>
        <p:nvSpPr>
          <p:cNvPr id="4369" name="Google Shape;4369;p635"/>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CN">
                <a:latin typeface="Verdana"/>
                <a:ea typeface="Verdana"/>
                <a:cs typeface="Verdana"/>
                <a:sym typeface="Verdana"/>
              </a:rPr>
              <a:t>Contents (delete this slide for your actual pitch)</a:t>
            </a:r>
            <a:endParaRPr/>
          </a:p>
        </p:txBody>
      </p:sp>
      <p:sp>
        <p:nvSpPr>
          <p:cNvPr id="4370" name="Google Shape;4370;p635"/>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zh-CN"/>
              <a:t>Company purpose</a:t>
            </a:r>
            <a:endParaRPr/>
          </a:p>
          <a:p>
            <a:pPr indent="-342900" lvl="0" marL="457200" rtl="0" algn="l">
              <a:lnSpc>
                <a:spcPct val="115000"/>
              </a:lnSpc>
              <a:spcBef>
                <a:spcPts val="0"/>
              </a:spcBef>
              <a:spcAft>
                <a:spcPts val="0"/>
              </a:spcAft>
              <a:buSzPts val="1800"/>
              <a:buAutoNum type="arabicPeriod"/>
            </a:pPr>
            <a:r>
              <a:rPr lang="zh-CN"/>
              <a:t>Problem</a:t>
            </a:r>
            <a:endParaRPr/>
          </a:p>
          <a:p>
            <a:pPr indent="-342900" lvl="0" marL="457200" rtl="0" algn="l">
              <a:lnSpc>
                <a:spcPct val="115000"/>
              </a:lnSpc>
              <a:spcBef>
                <a:spcPts val="0"/>
              </a:spcBef>
              <a:spcAft>
                <a:spcPts val="0"/>
              </a:spcAft>
              <a:buSzPts val="1800"/>
              <a:buAutoNum type="arabicPeriod"/>
            </a:pPr>
            <a:r>
              <a:rPr lang="zh-CN"/>
              <a:t>Solution</a:t>
            </a:r>
            <a:endParaRPr/>
          </a:p>
          <a:p>
            <a:pPr indent="-342900" lvl="0" marL="457200" rtl="0" algn="l">
              <a:lnSpc>
                <a:spcPct val="115000"/>
              </a:lnSpc>
              <a:spcBef>
                <a:spcPts val="0"/>
              </a:spcBef>
              <a:spcAft>
                <a:spcPts val="0"/>
              </a:spcAft>
              <a:buSzPts val="1800"/>
              <a:buAutoNum type="arabicPeriod"/>
            </a:pPr>
            <a:r>
              <a:rPr lang="zh-CN"/>
              <a:t>Why Now</a:t>
            </a:r>
            <a:endParaRPr/>
          </a:p>
          <a:p>
            <a:pPr indent="-342900" lvl="0" marL="457200" rtl="0" algn="l">
              <a:lnSpc>
                <a:spcPct val="115000"/>
              </a:lnSpc>
              <a:spcBef>
                <a:spcPts val="0"/>
              </a:spcBef>
              <a:spcAft>
                <a:spcPts val="0"/>
              </a:spcAft>
              <a:buSzPts val="1800"/>
              <a:buAutoNum type="arabicPeriod"/>
            </a:pPr>
            <a:r>
              <a:rPr lang="zh-CN"/>
              <a:t>Market Size</a:t>
            </a:r>
            <a:endParaRPr/>
          </a:p>
          <a:p>
            <a:pPr indent="-342900" lvl="0" marL="457200" rtl="0" algn="l">
              <a:lnSpc>
                <a:spcPct val="115000"/>
              </a:lnSpc>
              <a:spcBef>
                <a:spcPts val="0"/>
              </a:spcBef>
              <a:spcAft>
                <a:spcPts val="0"/>
              </a:spcAft>
              <a:buSzPts val="1800"/>
              <a:buAutoNum type="arabicPeriod"/>
            </a:pPr>
            <a:r>
              <a:rPr lang="zh-CN"/>
              <a:t>Competition</a:t>
            </a:r>
            <a:endParaRPr/>
          </a:p>
          <a:p>
            <a:pPr indent="-342900" lvl="0" marL="457200" rtl="0" algn="l">
              <a:lnSpc>
                <a:spcPct val="115000"/>
              </a:lnSpc>
              <a:spcBef>
                <a:spcPts val="0"/>
              </a:spcBef>
              <a:spcAft>
                <a:spcPts val="0"/>
              </a:spcAft>
              <a:buSzPts val="1800"/>
              <a:buAutoNum type="arabicPeriod"/>
            </a:pPr>
            <a:r>
              <a:rPr lang="zh-CN"/>
              <a:t>Product</a:t>
            </a:r>
            <a:endParaRPr/>
          </a:p>
          <a:p>
            <a:pPr indent="-342900" lvl="0" marL="457200" rtl="0" algn="l">
              <a:lnSpc>
                <a:spcPct val="115000"/>
              </a:lnSpc>
              <a:spcBef>
                <a:spcPts val="0"/>
              </a:spcBef>
              <a:spcAft>
                <a:spcPts val="0"/>
              </a:spcAft>
              <a:buSzPts val="1800"/>
              <a:buAutoNum type="arabicPeriod"/>
            </a:pPr>
            <a:r>
              <a:rPr lang="zh-CN"/>
              <a:t>Business Model</a:t>
            </a:r>
            <a:endParaRPr/>
          </a:p>
          <a:p>
            <a:pPr indent="-342900" lvl="0" marL="457200" rtl="0" algn="l">
              <a:lnSpc>
                <a:spcPct val="115000"/>
              </a:lnSpc>
              <a:spcBef>
                <a:spcPts val="0"/>
              </a:spcBef>
              <a:spcAft>
                <a:spcPts val="0"/>
              </a:spcAft>
              <a:buSzPts val="1800"/>
              <a:buAutoNum type="arabicPeriod"/>
            </a:pPr>
            <a:r>
              <a:rPr lang="zh-CN"/>
              <a:t>Team </a:t>
            </a:r>
            <a:endParaRPr/>
          </a:p>
          <a:p>
            <a:pPr indent="-342900" lvl="0" marL="457200" rtl="0" algn="l">
              <a:lnSpc>
                <a:spcPct val="115000"/>
              </a:lnSpc>
              <a:spcBef>
                <a:spcPts val="0"/>
              </a:spcBef>
              <a:spcAft>
                <a:spcPts val="0"/>
              </a:spcAft>
              <a:buSzPts val="1800"/>
              <a:buAutoNum type="arabicPeriod"/>
            </a:pPr>
            <a:r>
              <a:rPr lang="zh-CN"/>
              <a:t>Financials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564"/>
          <p:cNvSpPr txBox="1"/>
          <p:nvPr>
            <p:ph type="title"/>
          </p:nvPr>
        </p:nvSpPr>
        <p:spPr>
          <a:xfrm>
            <a:off x="506672" y="599294"/>
            <a:ext cx="7882500" cy="518100"/>
          </a:xfrm>
          <a:prstGeom prst="rect">
            <a:avLst/>
          </a:prstGeom>
          <a:noFill/>
          <a:ln>
            <a:noFill/>
          </a:ln>
        </p:spPr>
        <p:txBody>
          <a:bodyPr anchorCtr="0" anchor="t" bIns="0" lIns="0" spcFirstLastPara="1" rIns="0" wrap="square" tIns="10000">
            <a:spAutoFit/>
          </a:bodyPr>
          <a:lstStyle/>
          <a:p>
            <a:pPr indent="0" lvl="0" marL="152400" rtl="0" algn="l">
              <a:lnSpc>
                <a:spcPct val="100000"/>
              </a:lnSpc>
              <a:spcBef>
                <a:spcPts val="0"/>
              </a:spcBef>
              <a:spcAft>
                <a:spcPts val="0"/>
              </a:spcAft>
              <a:buSzPts val="1100"/>
              <a:buNone/>
            </a:pPr>
            <a:r>
              <a:rPr lang="zh-CN" sz="3300">
                <a:solidFill>
                  <a:srgbClr val="F9CCF7"/>
                </a:solidFill>
              </a:rPr>
              <a:t>Project Overview</a:t>
            </a:r>
            <a:endParaRPr sz="3300"/>
          </a:p>
        </p:txBody>
      </p:sp>
      <p:sp>
        <p:nvSpPr>
          <p:cNvPr id="3624" name="Google Shape;3624;p564"/>
          <p:cNvSpPr txBox="1"/>
          <p:nvPr/>
        </p:nvSpPr>
        <p:spPr>
          <a:xfrm>
            <a:off x="1" y="1959555"/>
            <a:ext cx="6177900" cy="1612500"/>
          </a:xfrm>
          <a:prstGeom prst="rect">
            <a:avLst/>
          </a:prstGeom>
          <a:noFill/>
          <a:ln>
            <a:noFill/>
          </a:ln>
        </p:spPr>
        <p:txBody>
          <a:bodyPr anchorCtr="0" anchor="t" bIns="0" lIns="0" spcFirstLastPara="1" rIns="0" wrap="square" tIns="9050">
            <a:spAutoFit/>
          </a:bodyPr>
          <a:lstStyle/>
          <a:p>
            <a:pPr indent="-260350" lvl="0" marL="266700" marR="0" rtl="0" algn="just">
              <a:lnSpc>
                <a:spcPct val="110000"/>
              </a:lnSpc>
              <a:spcBef>
                <a:spcPts val="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The Transbay Joint Powers Authority (TJPA) is seeking funding for the 	DTX project from the FTA New Starts program, which could fund up to 	50% of total project capital cost</a:t>
            </a:r>
            <a:endParaRPr b="0" i="0" sz="1500" u="none" cap="none" strike="noStrike">
              <a:solidFill>
                <a:srgbClr val="000000"/>
              </a:solidFill>
              <a:latin typeface="Arial"/>
              <a:ea typeface="Arial"/>
              <a:cs typeface="Arial"/>
              <a:sym typeface="Arial"/>
            </a:endParaRPr>
          </a:p>
          <a:p>
            <a:pPr indent="-260350" lvl="0" marL="266700" marR="88900" rtl="0" algn="l">
              <a:lnSpc>
                <a:spcPct val="110000"/>
              </a:lnSpc>
              <a:spcBef>
                <a:spcPts val="800"/>
              </a:spcBef>
              <a:spcAft>
                <a:spcPts val="0"/>
              </a:spcAft>
              <a:buClr>
                <a:srgbClr val="000000"/>
              </a:buClr>
              <a:buSzPts val="1500"/>
              <a:buFont typeface="Arial"/>
              <a:buChar char="•"/>
            </a:pPr>
            <a:r>
              <a:rPr b="0" i="0" lang="zh-CN" sz="1500" u="none" cap="none" strike="noStrike">
                <a:solidFill>
                  <a:srgbClr val="000000"/>
                </a:solidFill>
                <a:latin typeface="Arial"/>
                <a:ea typeface="Arial"/>
                <a:cs typeface="Arial"/>
                <a:sym typeface="Arial"/>
              </a:rPr>
              <a:t>Caltrain and TJPA are developing a Master Cooperative Agreement (MCA) to formalize their respective roles in project delivery, operation and maintenance.</a:t>
            </a:r>
            <a:endParaRPr b="0" i="0" sz="1500" u="none" cap="none" strike="noStrike">
              <a:solidFill>
                <a:srgbClr val="000000"/>
              </a:solidFill>
              <a:latin typeface="Arial"/>
              <a:ea typeface="Arial"/>
              <a:cs typeface="Arial"/>
              <a:sym typeface="Arial"/>
            </a:endParaRPr>
          </a:p>
        </p:txBody>
      </p:sp>
      <p:pic>
        <p:nvPicPr>
          <p:cNvPr id="3625" name="Google Shape;3625;p564"/>
          <p:cNvPicPr preferRelativeResize="0"/>
          <p:nvPr/>
        </p:nvPicPr>
        <p:blipFill rotWithShape="1">
          <a:blip r:embed="rId3">
            <a:alphaModFix/>
          </a:blip>
          <a:srcRect b="0" l="0" r="0" t="0"/>
          <a:stretch/>
        </p:blipFill>
        <p:spPr>
          <a:xfrm>
            <a:off x="7007740" y="193712"/>
            <a:ext cx="2136257" cy="4142222"/>
          </a:xfrm>
          <a:prstGeom prst="rect">
            <a:avLst/>
          </a:prstGeom>
          <a:noFill/>
          <a:ln>
            <a:noFill/>
          </a:ln>
        </p:spPr>
      </p:pic>
      <p:sp>
        <p:nvSpPr>
          <p:cNvPr id="3626" name="Google Shape;3626;p56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SzPts val="900"/>
              <a:buNone/>
            </a:pPr>
            <a:r>
              <a:rPr lang="zh-CN"/>
              <a:t>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sp>
        <p:nvSpPr>
          <p:cNvPr id="4375" name="Google Shape;4375;p636"/>
          <p:cNvSpPr txBox="1"/>
          <p:nvPr>
            <p:ph type="ctrTitle"/>
          </p:nvPr>
        </p:nvSpPr>
        <p:spPr>
          <a:xfrm>
            <a:off x="611187" y="2085975"/>
            <a:ext cx="7489800" cy="2752800"/>
          </a:xfrm>
          <a:prstGeom prst="rect">
            <a:avLst/>
          </a:prstGeom>
          <a:noFill/>
          <a:ln>
            <a:noFill/>
          </a:ln>
        </p:spPr>
        <p:txBody>
          <a:bodyPr anchorCtr="0" anchor="b" bIns="45700" lIns="91425" spcFirstLastPara="1" rIns="91425" wrap="square" tIns="45700">
            <a:noAutofit/>
          </a:bodyPr>
          <a:lstStyle/>
          <a:p>
            <a:pPr indent="-1587" lvl="0" marL="484187" marR="0" rtl="0" algn="r">
              <a:lnSpc>
                <a:spcPct val="100000"/>
              </a:lnSpc>
              <a:spcBef>
                <a:spcPts val="0"/>
              </a:spcBef>
              <a:spcAft>
                <a:spcPts val="0"/>
              </a:spcAft>
              <a:buClr>
                <a:schemeClr val="lt2"/>
              </a:buClr>
              <a:buSzPts val="1400"/>
              <a:buFont typeface="Arial"/>
              <a:buNone/>
            </a:pPr>
            <a:r>
              <a:rPr b="0" i="0" lang="zh-CN" sz="4300" u="none" cap="none" strike="noStrike">
                <a:solidFill>
                  <a:schemeClr val="lt2"/>
                </a:solidFill>
                <a:latin typeface="Arial"/>
                <a:ea typeface="Arial"/>
                <a:cs typeface="Arial"/>
                <a:sym typeface="Arial"/>
              </a:rPr>
              <a:t>Cyber- Bullying</a:t>
            </a: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br>
              <a:rPr b="0" i="0" lang="zh-CN" sz="43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is it?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hy does it happen?  </a:t>
            </a:r>
            <a:br>
              <a:rPr b="0" i="0" lang="zh-CN" sz="2200" u="none" cap="none" strike="noStrike">
                <a:solidFill>
                  <a:schemeClr val="lt2"/>
                </a:solidFill>
                <a:latin typeface="Arial"/>
                <a:ea typeface="Arial"/>
                <a:cs typeface="Arial"/>
                <a:sym typeface="Arial"/>
              </a:rPr>
            </a:br>
            <a:r>
              <a:rPr b="1" i="0" lang="zh-CN" sz="2200" u="none" cap="none" strike="noStrike">
                <a:solidFill>
                  <a:schemeClr val="lt2"/>
                </a:solidFill>
                <a:latin typeface="Arial"/>
                <a:ea typeface="Arial"/>
                <a:cs typeface="Arial"/>
                <a:sym typeface="Arial"/>
              </a:rPr>
              <a:t>W</a:t>
            </a:r>
            <a:r>
              <a:rPr b="0" i="0" lang="zh-CN" sz="2200" u="none" cap="none" strike="noStrike">
                <a:solidFill>
                  <a:schemeClr val="lt2"/>
                </a:solidFill>
                <a:latin typeface="Arial"/>
                <a:ea typeface="Arial"/>
                <a:cs typeface="Arial"/>
                <a:sym typeface="Arial"/>
              </a:rPr>
              <a:t>hat to do about it?</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2200" u="none" cap="none" strike="noStrike">
                <a:solidFill>
                  <a:schemeClr val="lt2"/>
                </a:solidFill>
                <a:latin typeface="Arial"/>
                <a:ea typeface="Arial"/>
                <a:cs typeface="Arial"/>
                <a:sym typeface="Arial"/>
              </a:rPr>
              <a:t>If you can remember this </a:t>
            </a:r>
            <a:r>
              <a:rPr b="1" i="0" lang="zh-CN" sz="2200" u="none" cap="none" strike="noStrike">
                <a:solidFill>
                  <a:schemeClr val="lt2"/>
                </a:solidFill>
                <a:latin typeface="Times New Roman"/>
                <a:ea typeface="Times New Roman"/>
                <a:cs typeface="Times New Roman"/>
                <a:sym typeface="Times New Roman"/>
              </a:rPr>
              <a:t>WWW</a:t>
            </a:r>
            <a:r>
              <a:rPr b="0" i="0" lang="zh-CN" sz="2200" u="none" cap="none" strike="noStrike">
                <a:solidFill>
                  <a:schemeClr val="lt2"/>
                </a:solidFill>
                <a:latin typeface="Arial"/>
                <a:ea typeface="Arial"/>
                <a:cs typeface="Arial"/>
                <a:sym typeface="Arial"/>
              </a:rPr>
              <a:t> after my ten minute presentation, then this will proof that in future you will be great help for those that need it and when you get caught up in this, you will know how to deal with this serious matter. </a:t>
            </a:r>
            <a:br>
              <a:rPr b="0" i="0" lang="zh-CN" sz="2200" u="none" cap="none" strike="noStrike">
                <a:solidFill>
                  <a:schemeClr val="lt2"/>
                </a:solidFill>
                <a:latin typeface="Arial"/>
                <a:ea typeface="Arial"/>
                <a:cs typeface="Arial"/>
                <a:sym typeface="Arial"/>
              </a:rPr>
            </a:br>
            <a:br>
              <a:rPr b="0" i="0" lang="zh-CN" sz="2200" u="none" cap="none" strike="noStrike">
                <a:solidFill>
                  <a:schemeClr val="lt2"/>
                </a:solidFill>
                <a:latin typeface="Arial"/>
                <a:ea typeface="Arial"/>
                <a:cs typeface="Arial"/>
                <a:sym typeface="Arial"/>
              </a:rPr>
            </a:br>
            <a:r>
              <a:rPr b="0" i="0" lang="zh-CN" sz="4300" u="none" cap="none" strike="noStrike">
                <a:solidFill>
                  <a:schemeClr val="lt2"/>
                </a:solidFill>
                <a:latin typeface="Arial"/>
                <a:ea typeface="Arial"/>
                <a:cs typeface="Arial"/>
                <a:sym typeface="Arial"/>
              </a:rPr>
              <a:t> </a:t>
            </a:r>
            <a:endParaRPr b="0" i="0" sz="4300" u="none" cap="none" strike="noStrike">
              <a:solidFill>
                <a:schemeClr val="lt2"/>
              </a:solidFill>
              <a:latin typeface="Arial"/>
              <a:ea typeface="Arial"/>
              <a:cs typeface="Arial"/>
              <a:sym typeface="Arial"/>
            </a:endParaRPr>
          </a:p>
        </p:txBody>
      </p:sp>
      <p:sp>
        <p:nvSpPr>
          <p:cNvPr id="4376" name="Google Shape;4376;p636"/>
          <p:cNvSpPr txBox="1"/>
          <p:nvPr>
            <p:ph idx="1" type="subTitle"/>
          </p:nvPr>
        </p:nvSpPr>
        <p:spPr>
          <a:xfrm>
            <a:off x="323850" y="4462463"/>
            <a:ext cx="3743400" cy="37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accent2"/>
              </a:buClr>
              <a:buSzPts val="1400"/>
              <a:buFont typeface="Arial"/>
              <a:buNone/>
            </a:pPr>
            <a:r>
              <a:rPr b="0" i="0" lang="zh-CN" sz="2000" u="none" cap="none" strike="noStrike">
                <a:solidFill>
                  <a:schemeClr val="dk1"/>
                </a:solidFill>
                <a:latin typeface="Arial"/>
                <a:ea typeface="Arial"/>
                <a:cs typeface="Arial"/>
                <a:sym typeface="Arial"/>
              </a:rPr>
              <a:t>By Zahraa Hashem</a:t>
            </a:r>
            <a:endParaRPr b="0" i="0" sz="2000" u="none" cap="none" strike="noStrike">
              <a:solidFill>
                <a:schemeClr val="dk1"/>
              </a:solidFill>
              <a:latin typeface="Arial"/>
              <a:ea typeface="Arial"/>
              <a:cs typeface="Arial"/>
              <a:sym typeface="Arial"/>
            </a:endParaRPr>
          </a:p>
        </p:txBody>
      </p:sp>
      <p:pic>
        <p:nvPicPr>
          <p:cNvPr id="4377" name="Google Shape;4377;p636"/>
          <p:cNvPicPr preferRelativeResize="0"/>
          <p:nvPr/>
        </p:nvPicPr>
        <p:blipFill rotWithShape="1">
          <a:blip r:embed="rId3">
            <a:alphaModFix/>
          </a:blip>
          <a:srcRect b="0" l="0" r="0" t="0"/>
          <a:stretch/>
        </p:blipFill>
        <p:spPr>
          <a:xfrm>
            <a:off x="1547812" y="1168003"/>
            <a:ext cx="2816225" cy="11013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637"/>
          <p:cNvSpPr txBox="1"/>
          <p:nvPr>
            <p:ph type="ctrTitle"/>
          </p:nvPr>
        </p:nvSpPr>
        <p:spPr>
          <a:xfrm>
            <a:off x="539750" y="86915"/>
            <a:ext cx="8062800" cy="571500"/>
          </a:xfrm>
          <a:prstGeom prst="rect">
            <a:avLst/>
          </a:prstGeom>
          <a:noFill/>
          <a:ln>
            <a:noFill/>
          </a:ln>
        </p:spPr>
        <p:txBody>
          <a:bodyPr anchorCtr="0" anchor="b" bIns="45700" lIns="91425" spcFirstLastPara="1" rIns="91425" wrap="square" tIns="45700">
            <a:noAutofit/>
          </a:bodyPr>
          <a:lstStyle/>
          <a:p>
            <a:pPr indent="-1587" lvl="0" marL="484187" marR="0" rtl="0" algn="ctr">
              <a:lnSpc>
                <a:spcPct val="100000"/>
              </a:lnSpc>
              <a:spcBef>
                <a:spcPts val="0"/>
              </a:spcBef>
              <a:spcAft>
                <a:spcPts val="0"/>
              </a:spcAft>
              <a:buClr>
                <a:srgbClr val="FFB255"/>
              </a:buClr>
              <a:buSzPts val="1400"/>
              <a:buFont typeface="Arial"/>
              <a:buNone/>
            </a:pPr>
            <a:r>
              <a:rPr b="0" i="0" lang="zh-CN" sz="4300" u="sng" cap="none" strike="noStrike">
                <a:solidFill>
                  <a:srgbClr val="C32468"/>
                </a:solidFill>
                <a:latin typeface="Arial"/>
                <a:ea typeface="Arial"/>
                <a:cs typeface="Arial"/>
                <a:sym typeface="Arial"/>
              </a:rPr>
              <a:t>How to protect yourself?</a:t>
            </a:r>
            <a:endParaRPr b="0" i="0" sz="4300" u="none" cap="none" strike="noStrike">
              <a:solidFill>
                <a:srgbClr val="FFB255"/>
              </a:solidFill>
              <a:latin typeface="Arial"/>
              <a:ea typeface="Arial"/>
              <a:cs typeface="Arial"/>
              <a:sym typeface="Arial"/>
            </a:endParaRPr>
          </a:p>
        </p:txBody>
      </p:sp>
      <p:sp>
        <p:nvSpPr>
          <p:cNvPr id="4383" name="Google Shape;4383;p637"/>
          <p:cNvSpPr txBox="1"/>
          <p:nvPr>
            <p:ph idx="1" type="subTitle"/>
          </p:nvPr>
        </p:nvSpPr>
        <p:spPr>
          <a:xfrm>
            <a:off x="971550" y="789384"/>
            <a:ext cx="6694500" cy="3024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38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share your private information like passwords, name and address, phone numbers with people you don’t know. </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Be cautious about sharing photos of yourself, your friends and your family</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Don’t respond to messages when you are angry or hurt - either to strangers or people you know. This will often encourage them to continue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You have the option to block, delete and report anyone who is harassing you online and on your mobile</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Keep a record of calls, messages, posts and emails that may be hurtful or harmful to you</a:t>
            </a:r>
            <a:endParaRPr b="0" i="0" sz="1900" u="none" cap="none" strike="noStrike">
              <a:solidFill>
                <a:schemeClr val="lt2"/>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950"/>
              <a:buFont typeface="Arial"/>
              <a:buChar char="●"/>
            </a:pPr>
            <a:r>
              <a:rPr b="0" i="0" lang="zh-CN" sz="1900" u="none" cap="none" strike="noStrike">
                <a:solidFill>
                  <a:schemeClr val="lt2"/>
                </a:solidFill>
                <a:latin typeface="Arial"/>
                <a:ea typeface="Arial"/>
                <a:cs typeface="Arial"/>
                <a:sym typeface="Arial"/>
              </a:rPr>
              <a:t>Set up the privacy options on your social networking sites like Facebook</a:t>
            </a:r>
            <a:endParaRPr b="0" i="0" sz="1900" u="none" cap="none" strike="noStrike">
              <a:solidFill>
                <a:schemeClr val="lt2"/>
              </a:solidFill>
              <a:latin typeface="Arial"/>
              <a:ea typeface="Arial"/>
              <a:cs typeface="Arial"/>
              <a:sym typeface="Arial"/>
            </a:endParaRPr>
          </a:p>
        </p:txBody>
      </p:sp>
      <p:pic>
        <p:nvPicPr>
          <p:cNvPr id="4384" name="Google Shape;4384;p637"/>
          <p:cNvPicPr preferRelativeResize="0"/>
          <p:nvPr/>
        </p:nvPicPr>
        <p:blipFill rotWithShape="1">
          <a:blip r:embed="rId3">
            <a:alphaModFix/>
          </a:blip>
          <a:srcRect b="0" l="0" r="0" t="0"/>
          <a:stretch/>
        </p:blipFill>
        <p:spPr>
          <a:xfrm>
            <a:off x="4787900" y="3721894"/>
            <a:ext cx="3311525" cy="64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sp>
        <p:nvSpPr>
          <p:cNvPr id="4389" name="Google Shape;4389;p638"/>
          <p:cNvSpPr/>
          <p:nvPr/>
        </p:nvSpPr>
        <p:spPr>
          <a:xfrm>
            <a:off x="218941" y="122536"/>
            <a:ext cx="8715900" cy="17271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Clr>
                <a:srgbClr val="000000"/>
              </a:buClr>
              <a:buSzPts val="1400"/>
              <a:buFont typeface="Arial"/>
              <a:buNone/>
            </a:pPr>
            <a:r>
              <a:rPr b="1" i="1" lang="zh-CN" sz="1400" u="none" cap="none" strike="noStrike">
                <a:solidFill>
                  <a:srgbClr val="000000"/>
                </a:solidFill>
                <a:latin typeface="Arial"/>
                <a:ea typeface="Arial"/>
                <a:cs typeface="Arial"/>
                <a:sym typeface="Arial"/>
              </a:rPr>
              <a:t>PROBABILIDAD CONDICIONAL</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1" i="1" lang="zh-CN" sz="1800" u="none" cap="none" strike="noStrike">
                <a:solidFill>
                  <a:srgbClr val="FF0000"/>
                </a:solidFill>
                <a:latin typeface="Arial"/>
                <a:ea typeface="Arial"/>
                <a:cs typeface="Arial"/>
                <a:sym typeface="Arial"/>
              </a:rPr>
              <a:t>Ejercicio 1</a:t>
            </a:r>
            <a:endParaRPr b="0" i="0" sz="1800" u="none" cap="none" strike="noStrike">
              <a:solidFill>
                <a:srgbClr val="FF0000"/>
              </a:solidFill>
              <a:latin typeface="Arial"/>
              <a:ea typeface="Arial"/>
              <a:cs typeface="Arial"/>
              <a:sym typeface="Arial"/>
            </a:endParaRPr>
          </a:p>
          <a:p>
            <a:pPr indent="0" lvl="0" marL="0" marR="0" rtl="0" algn="l">
              <a:lnSpc>
                <a:spcPct val="107000"/>
              </a:lnSpc>
              <a:spcBef>
                <a:spcPts val="1000"/>
              </a:spcBef>
              <a:spcAft>
                <a:spcPts val="0"/>
              </a:spcAft>
              <a:buClr>
                <a:srgbClr val="000000"/>
              </a:buClr>
              <a:buSzPts val="1800"/>
              <a:buFont typeface="Arial"/>
              <a:buNone/>
            </a:pPr>
            <a:r>
              <a:rPr b="0" i="0" lang="zh-CN" sz="1800" u="none" cap="none" strike="noStrike">
                <a:solidFill>
                  <a:srgbClr val="000000"/>
                </a:solidFill>
                <a:latin typeface="Arial"/>
                <a:ea typeface="Arial"/>
                <a:cs typeface="Arial"/>
                <a:sym typeface="Arial"/>
              </a:rPr>
              <a:t>La tabla muestra la clasificación de 150 estudiantes de grado décimo del Liceo Salazar y Herrera, de acuerdo con el género y la especialización que han  escogido para cursar su media técnica.</a:t>
            </a:r>
            <a:endParaRPr b="0" i="0" sz="1800" u="none" cap="none" strike="noStrike">
              <a:solidFill>
                <a:srgbClr val="000000"/>
              </a:solidFill>
              <a:latin typeface="Arial"/>
              <a:ea typeface="Arial"/>
              <a:cs typeface="Arial"/>
              <a:sym typeface="Arial"/>
            </a:endParaRPr>
          </a:p>
        </p:txBody>
      </p:sp>
      <p:graphicFrame>
        <p:nvGraphicFramePr>
          <p:cNvPr id="4390" name="Google Shape;4390;p638"/>
          <p:cNvGraphicFramePr/>
          <p:nvPr/>
        </p:nvGraphicFramePr>
        <p:xfrm>
          <a:off x="3438659" y="1564785"/>
          <a:ext cx="3000000" cy="3000000"/>
        </p:xfrm>
        <a:graphic>
          <a:graphicData uri="http://schemas.openxmlformats.org/drawingml/2006/table">
            <a:tbl>
              <a:tblPr>
                <a:noFill/>
                <a:tableStyleId>{C29944DB-34FB-4DEA-B008-E4F21B42DD23}</a:tableStyleId>
              </a:tblPr>
              <a:tblGrid>
                <a:gridCol w="1116675"/>
                <a:gridCol w="1101125"/>
                <a:gridCol w="1360925"/>
                <a:gridCol w="781300"/>
                <a:gridCol w="680375"/>
              </a:tblGrid>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gridSpan="3">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Especialización</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hMerge="1"/>
                <a:tc hMerge="1"/>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 </a:t>
                      </a:r>
                      <a:endParaRPr sz="1800" u="none" cap="none" strike="noStrike">
                        <a:solidFill>
                          <a:srgbClr val="000000"/>
                        </a:solidFill>
                        <a:latin typeface="Arial"/>
                        <a:ea typeface="Arial"/>
                        <a:cs typeface="Arial"/>
                        <a:sym typeface="Arial"/>
                      </a:endParaRPr>
                    </a:p>
                  </a:txBody>
                  <a:tcPr marT="0" marB="0" marR="51425" marL="51425">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r>
              <a:tr h="448775">
                <a:tc>
                  <a:txBody>
                    <a:bodyPr/>
                    <a:lstStyle/>
                    <a:p>
                      <a:pPr indent="0" lvl="0" marL="0" marR="0" rtl="0" algn="ctr">
                        <a:lnSpc>
                          <a:spcPct val="107000"/>
                        </a:lnSpc>
                        <a:spcBef>
                          <a:spcPts val="0"/>
                        </a:spcBef>
                        <a:spcAft>
                          <a:spcPts val="0"/>
                        </a:spcAft>
                        <a:buClr>
                          <a:srgbClr val="000000"/>
                        </a:buClr>
                        <a:buSzPts val="1800"/>
                        <a:buFont typeface="Arial"/>
                        <a:buNone/>
                      </a:pPr>
                      <a:r>
                        <a:rPr i="1" lang="zh-CN" sz="1800" u="none" cap="none" strike="noStrike">
                          <a:solidFill>
                            <a:srgbClr val="000000"/>
                          </a:solidFill>
                          <a:latin typeface="Arial"/>
                          <a:ea typeface="Arial"/>
                          <a:cs typeface="Arial"/>
                          <a:sym typeface="Arial"/>
                        </a:rPr>
                        <a:t>Género</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Ciencias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Tecnología</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Artes</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ctr">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Hombre</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46</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91</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Mujer</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37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2</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59</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4C6E7"/>
                    </a:solidFill>
                  </a:tcPr>
                </a:tc>
              </a:tr>
              <a:tr h="448775">
                <a:tc>
                  <a:txBody>
                    <a:bodyPr/>
                    <a:lstStyle/>
                    <a:p>
                      <a:pPr indent="0" lvl="0" marL="0" marR="0" rtl="0" algn="l">
                        <a:lnSpc>
                          <a:spcPct val="107000"/>
                        </a:lnSpc>
                        <a:spcBef>
                          <a:spcPts val="0"/>
                        </a:spcBef>
                        <a:spcAft>
                          <a:spcPts val="0"/>
                        </a:spcAft>
                        <a:buClr>
                          <a:srgbClr val="000000"/>
                        </a:buClr>
                        <a:buSzPts val="1800"/>
                        <a:buFont typeface="Arial"/>
                        <a:buNone/>
                      </a:pPr>
                      <a:r>
                        <a:rPr b="1" i="1" lang="zh-CN" sz="1800" u="none" cap="none" strike="noStrike">
                          <a:solidFill>
                            <a:srgbClr val="000000"/>
                          </a:solidFill>
                          <a:latin typeface="Arial"/>
                          <a:ea typeface="Arial"/>
                          <a:cs typeface="Arial"/>
                          <a:sym typeface="Arial"/>
                        </a:rPr>
                        <a:t>Total</a:t>
                      </a:r>
                      <a:endParaRPr sz="1800" u="none" cap="none" strike="noStrike">
                        <a:solidFill>
                          <a:srgbClr val="000000"/>
                        </a:solidFill>
                        <a:latin typeface="Arial"/>
                        <a:ea typeface="Arial"/>
                        <a:cs typeface="Arial"/>
                        <a:sym typeface="Arial"/>
                      </a:endParaRPr>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472C4"/>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45</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57</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48</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c>
                  <a:txBody>
                    <a:bodyPr/>
                    <a:lstStyle/>
                    <a:p>
                      <a:pPr indent="0" lvl="0" marL="0" marR="0" rtl="0" algn="l">
                        <a:lnSpc>
                          <a:spcPct val="107000"/>
                        </a:lnSpc>
                        <a:spcBef>
                          <a:spcPts val="0"/>
                        </a:spcBef>
                        <a:spcAft>
                          <a:spcPts val="0"/>
                        </a:spcAft>
                        <a:buClr>
                          <a:srgbClr val="000000"/>
                        </a:buClr>
                        <a:buSzPts val="1800"/>
                        <a:buFont typeface="Arial"/>
                        <a:buNone/>
                      </a:pPr>
                      <a:r>
                        <a:rPr lang="zh-CN" sz="1800" u="none" cap="none" strike="noStrike">
                          <a:solidFill>
                            <a:srgbClr val="000000"/>
                          </a:solidFill>
                          <a:latin typeface="Arial"/>
                          <a:ea typeface="Arial"/>
                          <a:cs typeface="Arial"/>
                          <a:sym typeface="Arial"/>
                        </a:rPr>
                        <a:t>150</a:t>
                      </a:r>
                      <a:endParaRPr sz="1800" u="none" cap="none" strike="noStrike"/>
                    </a:p>
                  </a:txBody>
                  <a:tcPr marT="0" marB="0" marR="51425" marL="514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2F3"/>
                    </a:solidFill>
                  </a:tcPr>
                </a:tc>
              </a:tr>
            </a:tbl>
          </a:graphicData>
        </a:graphic>
      </p:graphicFrame>
      <p:sp>
        <p:nvSpPr>
          <p:cNvPr id="4391" name="Google Shape;4391;p638"/>
          <p:cNvSpPr/>
          <p:nvPr/>
        </p:nvSpPr>
        <p:spPr>
          <a:xfrm>
            <a:off x="43462" y="4019569"/>
            <a:ext cx="8960400" cy="10833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7000"/>
              </a:lnSpc>
              <a:spcBef>
                <a:spcPts val="0"/>
              </a:spcBef>
              <a:spcAft>
                <a:spcPts val="0"/>
              </a:spcAft>
              <a:buClr>
                <a:srgbClr val="000000"/>
              </a:buClr>
              <a:buSzPts val="1500"/>
              <a:buFont typeface="Calibri"/>
              <a:buAutoNum type="alphaLcPeriod"/>
            </a:pPr>
            <a:r>
              <a:rPr b="1" i="0" lang="zh-CN" sz="1500" u="none" cap="none" strike="noStrike">
                <a:solidFill>
                  <a:srgbClr val="000000"/>
                </a:solidFill>
                <a:latin typeface="Arial"/>
                <a:ea typeface="Arial"/>
                <a:cs typeface="Arial"/>
                <a:sym typeface="Arial"/>
              </a:rPr>
              <a:t>Si se selecciona un estudiante al azar y resulta ser hombre. ¿cuál es la probabilidad de que su especialización sea Arte?</a:t>
            </a:r>
            <a:endParaRPr b="0" i="0" sz="1500" u="none" cap="none" strike="noStrike">
              <a:solidFill>
                <a:srgbClr val="000000"/>
              </a:solidFill>
              <a:latin typeface="Arial"/>
              <a:ea typeface="Arial"/>
              <a:cs typeface="Arial"/>
              <a:sym typeface="Arial"/>
            </a:endParaRPr>
          </a:p>
          <a:p>
            <a:pPr indent="-254000" lvl="0" marL="254000" marR="0" rtl="0" algn="l">
              <a:lnSpc>
                <a:spcPct val="107000"/>
              </a:lnSpc>
              <a:spcBef>
                <a:spcPts val="1000"/>
              </a:spcBef>
              <a:spcAft>
                <a:spcPts val="0"/>
              </a:spcAft>
              <a:buClr>
                <a:srgbClr val="000000"/>
              </a:buClr>
              <a:buSzPts val="1500"/>
              <a:buFont typeface="Calibri"/>
              <a:buAutoNum type="alphaLcPeriod"/>
            </a:pPr>
            <a:r>
              <a:rPr b="1" i="0" lang="zh-CN" sz="1500" u="sng" cap="none" strike="noStrike">
                <a:solidFill>
                  <a:srgbClr val="000000"/>
                </a:solidFill>
                <a:latin typeface="Arial"/>
                <a:ea typeface="Arial"/>
                <a:cs typeface="Arial"/>
                <a:sym typeface="Arial"/>
              </a:rPr>
              <a:t>Si se selecciona un estudiante al azar y su especialización es en tecnología, ¿Cuál es la probabilidad de que sea mujer?</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5" name="Shape 4395"/>
        <p:cNvGrpSpPr/>
        <p:nvPr/>
      </p:nvGrpSpPr>
      <p:grpSpPr>
        <a:xfrm>
          <a:off x="0" y="0"/>
          <a:ext cx="0" cy="0"/>
          <a:chOff x="0" y="0"/>
          <a:chExt cx="0" cy="0"/>
        </a:xfrm>
      </p:grpSpPr>
      <p:sp>
        <p:nvSpPr>
          <p:cNvPr id="4396" name="Google Shape;4396;p639"/>
          <p:cNvSpPr txBox="1"/>
          <p:nvPr/>
        </p:nvSpPr>
        <p:spPr>
          <a:xfrm>
            <a:off x="6181725" y="4686300"/>
            <a:ext cx="1547700" cy="342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zh-CN" sz="1100" u="none" cap="none" strike="noStrike">
                <a:solidFill>
                  <a:schemeClr val="lt2"/>
                </a:solidFill>
                <a:latin typeface="Times New Roman"/>
                <a:ea typeface="Times New Roman"/>
                <a:cs typeface="Times New Roman"/>
                <a:sym typeface="Times New Roman"/>
              </a:rPr>
              <a:t>‹#›</a:t>
            </a:fld>
            <a:endParaRPr b="0" i="0" sz="1100" u="none" cap="none" strike="noStrike">
              <a:solidFill>
                <a:schemeClr val="lt2"/>
              </a:solidFill>
              <a:latin typeface="Times New Roman"/>
              <a:ea typeface="Times New Roman"/>
              <a:cs typeface="Times New Roman"/>
              <a:sym typeface="Times New Roman"/>
            </a:endParaRPr>
          </a:p>
        </p:txBody>
      </p:sp>
      <p:sp>
        <p:nvSpPr>
          <p:cNvPr id="4397" name="Google Shape;4397;p639"/>
          <p:cNvSpPr txBox="1"/>
          <p:nvPr/>
        </p:nvSpPr>
        <p:spPr>
          <a:xfrm>
            <a:off x="290513" y="195263"/>
            <a:ext cx="4050600" cy="346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rgbClr val="FF0000"/>
                </a:solidFill>
                <a:latin typeface="Times New Roman"/>
                <a:ea typeface="Times New Roman"/>
                <a:cs typeface="Times New Roman"/>
                <a:sym typeface="Times New Roman"/>
              </a:rPr>
              <a:t>EJERCICIO 3</a:t>
            </a:r>
            <a:r>
              <a:rPr b="0" i="0" lang="zh-C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
        <p:nvSpPr>
          <p:cNvPr id="4398" name="Google Shape;4398;p639"/>
          <p:cNvSpPr txBox="1"/>
          <p:nvPr/>
        </p:nvSpPr>
        <p:spPr>
          <a:xfrm>
            <a:off x="235256" y="573881"/>
            <a:ext cx="8790000" cy="1107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000000"/>
              </a:buClr>
              <a:buSzPts val="1700"/>
              <a:buFont typeface="Arial"/>
              <a:buNone/>
            </a:pPr>
            <a:r>
              <a:rPr b="0" i="0" lang="zh-CN" sz="1700" u="none" cap="none" strike="noStrike">
                <a:solidFill>
                  <a:srgbClr val="000000"/>
                </a:solidFill>
                <a:latin typeface="Times New Roman"/>
                <a:ea typeface="Times New Roman"/>
                <a:cs typeface="Times New Roman"/>
                <a:sym typeface="Times New Roman"/>
              </a:rPr>
              <a:t>El éxito de San Antonio ha sido víctima de muchos ladrones durante los últimos 2 meses del presente año, pero debido al aumento de las condiciones de seguridad de la sucursal, se han podido capturar a 250 ladrones. Se registro el sexo de cada individuo capturado y si éste era su primer robo o si había sido sorprendido anteriormente. Los datos se resumen en la siguiente tabla.</a:t>
            </a:r>
            <a:endParaRPr b="0" i="0" sz="1700" u="none" cap="none" strike="noStrike">
              <a:solidFill>
                <a:srgbClr val="000000"/>
              </a:solidFill>
              <a:latin typeface="Arial"/>
              <a:ea typeface="Arial"/>
              <a:cs typeface="Arial"/>
              <a:sym typeface="Arial"/>
            </a:endParaRPr>
          </a:p>
        </p:txBody>
      </p:sp>
      <p:sp>
        <p:nvSpPr>
          <p:cNvPr id="4399" name="Google Shape;4399;p639"/>
          <p:cNvSpPr txBox="1"/>
          <p:nvPr/>
        </p:nvSpPr>
        <p:spPr>
          <a:xfrm>
            <a:off x="119063" y="3212306"/>
            <a:ext cx="4633800" cy="27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Times New Roman"/>
                <a:ea typeface="Times New Roman"/>
                <a:cs typeface="Times New Roman"/>
                <a:sym typeface="Times New Roman"/>
              </a:rPr>
              <a:t>Suponiendo que un ladrón es escogido al azar, encontrar:</a:t>
            </a:r>
            <a:endParaRPr b="0" i="0" sz="1100" u="none" cap="none" strike="noStrike">
              <a:solidFill>
                <a:srgbClr val="000000"/>
              </a:solidFill>
              <a:latin typeface="Arial"/>
              <a:ea typeface="Arial"/>
              <a:cs typeface="Arial"/>
              <a:sym typeface="Arial"/>
            </a:endParaRPr>
          </a:p>
        </p:txBody>
      </p:sp>
      <p:sp>
        <p:nvSpPr>
          <p:cNvPr id="4400" name="Google Shape;4400;p639"/>
          <p:cNvSpPr txBox="1"/>
          <p:nvPr/>
        </p:nvSpPr>
        <p:spPr>
          <a:xfrm>
            <a:off x="149700" y="3577838"/>
            <a:ext cx="8875500" cy="13155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éste sea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su primer captura, dado que éste es hombre.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sea mujer, dado que es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dado que es su primera captura.</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tanto hombre como reincidente.</a:t>
            </a:r>
            <a:endParaRPr b="0" i="0" sz="15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500"/>
              <a:buFont typeface="Times New Roman"/>
              <a:buAutoNum type="alphaLcParenR"/>
            </a:pPr>
            <a:r>
              <a:rPr b="0" i="0" lang="zh-CN" sz="1500" u="none" cap="none" strike="noStrike">
                <a:solidFill>
                  <a:srgbClr val="000000"/>
                </a:solidFill>
                <a:latin typeface="Times New Roman"/>
                <a:ea typeface="Times New Roman"/>
                <a:cs typeface="Times New Roman"/>
                <a:sym typeface="Times New Roman"/>
              </a:rPr>
              <a:t>La probabilidad de que el ladrón sea  mujer y que sea su primera aprehensión </a:t>
            </a:r>
            <a:endParaRPr b="0" i="0" sz="1500" u="none" cap="none" strike="noStrike">
              <a:solidFill>
                <a:srgbClr val="000000"/>
              </a:solidFill>
              <a:latin typeface="Arial"/>
              <a:ea typeface="Arial"/>
              <a:cs typeface="Arial"/>
              <a:sym typeface="Arial"/>
            </a:endParaRPr>
          </a:p>
        </p:txBody>
      </p:sp>
      <p:graphicFrame>
        <p:nvGraphicFramePr>
          <p:cNvPr id="4401" name="Google Shape;4401;p639"/>
          <p:cNvGraphicFramePr/>
          <p:nvPr/>
        </p:nvGraphicFramePr>
        <p:xfrm>
          <a:off x="3412332" y="1714200"/>
          <a:ext cx="3000000" cy="3000000"/>
        </p:xfrm>
        <a:graphic>
          <a:graphicData uri="http://schemas.openxmlformats.org/drawingml/2006/table">
            <a:tbl>
              <a:tblPr>
                <a:noFill/>
                <a:tableStyleId>{C29944DB-34FB-4DEA-B008-E4F21B42DD23}</a:tableStyleId>
              </a:tblPr>
              <a:tblGrid>
                <a:gridCol w="1026125"/>
                <a:gridCol w="2395400"/>
                <a:gridCol w="1420400"/>
                <a:gridCol w="748975"/>
              </a:tblGrid>
              <a:tr h="374975">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Sexo</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Primera Aprehensión</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E50000"/>
                        </a:buClr>
                        <a:buSzPts val="1400"/>
                        <a:buFont typeface="Times New Roman"/>
                        <a:buNone/>
                      </a:pPr>
                      <a:r>
                        <a:rPr b="1" i="0" lang="zh-CN" sz="1400" u="none" cap="none" strike="noStrike">
                          <a:solidFill>
                            <a:srgbClr val="E50000"/>
                          </a:solidFill>
                          <a:latin typeface="Times New Roman"/>
                          <a:ea typeface="Times New Roman"/>
                          <a:cs typeface="Times New Roman"/>
                          <a:sym typeface="Times New Roman"/>
                        </a:rPr>
                        <a:t>Reincidente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3350">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Hombre</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60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130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r h="374975">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Mujer</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44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76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120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F6"/>
                    </a:solidFill>
                  </a:tcPr>
                </a:tc>
              </a:tr>
              <a:tr h="374975">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Total</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104</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333333"/>
                        </a:buClr>
                        <a:buSzPts val="1400"/>
                        <a:buFont typeface="Times New Roman"/>
                        <a:buNone/>
                      </a:pPr>
                      <a:r>
                        <a:rPr b="0" i="0" lang="zh-CN" sz="1400" u="none" cap="none" strike="noStrike">
                          <a:solidFill>
                            <a:srgbClr val="333333"/>
                          </a:solidFill>
                          <a:latin typeface="Times New Roman"/>
                          <a:ea typeface="Times New Roman"/>
                          <a:cs typeface="Times New Roman"/>
                          <a:sym typeface="Times New Roman"/>
                        </a:rPr>
                        <a:t>146</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c>
                  <a:txBody>
                    <a:bodyPr/>
                    <a:lstStyle/>
                    <a:p>
                      <a:pPr indent="0" lvl="0" marL="0" marR="0" rtl="0" algn="l">
                        <a:lnSpc>
                          <a:spcPct val="100000"/>
                        </a:lnSpc>
                        <a:spcBef>
                          <a:spcPts val="0"/>
                        </a:spcBef>
                        <a:spcAft>
                          <a:spcPts val="0"/>
                        </a:spcAft>
                        <a:buClr>
                          <a:srgbClr val="008000"/>
                        </a:buClr>
                        <a:buSzPts val="1400"/>
                        <a:buFont typeface="Times New Roman"/>
                        <a:buNone/>
                      </a:pPr>
                      <a:r>
                        <a:rPr b="1" i="0" lang="zh-CN" sz="1400" u="none" cap="none" strike="noStrike">
                          <a:solidFill>
                            <a:srgbClr val="008000"/>
                          </a:solidFill>
                          <a:latin typeface="Times New Roman"/>
                          <a:ea typeface="Times New Roman"/>
                          <a:cs typeface="Times New Roman"/>
                          <a:sym typeface="Times New Roman"/>
                        </a:rPr>
                        <a:t>250</a:t>
                      </a:r>
                      <a:endParaRPr sz="1100" u="none" cap="none" strike="noStrike"/>
                    </a:p>
                  </a:txBody>
                  <a:tcPr marT="34325" marB="34325"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CEC"/>
                    </a:solidFill>
                  </a:tcPr>
                </a:tc>
              </a:tr>
            </a:tbl>
          </a:graphicData>
        </a:graphic>
      </p:graphicFrame>
      <p:sp>
        <p:nvSpPr>
          <p:cNvPr id="4402" name="Google Shape;4402;p639"/>
          <p:cNvSpPr/>
          <p:nvPr/>
        </p:nvSpPr>
        <p:spPr>
          <a:xfrm>
            <a:off x="8660607" y="4843463"/>
            <a:ext cx="312000" cy="323700"/>
          </a:xfrm>
          <a:prstGeom prst="rightArrow">
            <a:avLst>
              <a:gd fmla="val 10800" name="adj1"/>
              <a:gd fmla="val 50000" name="adj2"/>
            </a:avLst>
          </a:prstGeom>
          <a:solidFill>
            <a:schemeClr val="lt1"/>
          </a:solidFill>
          <a:ln cap="flat" cmpd="sng" w="25400">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7" name="Shape 4407"/>
        <p:cNvGrpSpPr/>
        <p:nvPr/>
      </p:nvGrpSpPr>
      <p:grpSpPr>
        <a:xfrm>
          <a:off x="0" y="0"/>
          <a:ext cx="0" cy="0"/>
          <a:chOff x="0" y="0"/>
          <a:chExt cx="0" cy="0"/>
        </a:xfrm>
      </p:grpSpPr>
      <p:sp>
        <p:nvSpPr>
          <p:cNvPr id="4408" name="Google Shape;4408;p640"/>
          <p:cNvSpPr txBox="1"/>
          <p:nvPr/>
        </p:nvSpPr>
        <p:spPr>
          <a:xfrm>
            <a:off x="0" y="0"/>
            <a:ext cx="9067800" cy="1764300"/>
          </a:xfrm>
          <a:prstGeom prst="rect">
            <a:avLst/>
          </a:prstGeom>
          <a:noFill/>
          <a:ln>
            <a:noFill/>
          </a:ln>
        </p:spPr>
        <p:txBody>
          <a:bodyPr anchorCtr="0" anchor="ctr" bIns="68575" lIns="68575" spcFirstLastPara="1" rIns="68575" wrap="square" tIns="68575">
            <a:noAutofit/>
          </a:bodyPr>
          <a:lstStyle/>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rgbClr val="271B6E"/>
                </a:solidFill>
                <a:highlight>
                  <a:srgbClr val="FFFFFF"/>
                </a:highlight>
                <a:latin typeface="Verdana"/>
                <a:ea typeface="Verdana"/>
                <a:cs typeface="Verdana"/>
                <a:sym typeface="Verdana"/>
              </a:rPr>
              <a:t>Ejercicio 5.</a:t>
            </a:r>
            <a:endParaRPr b="0" i="0" sz="1800" u="none" cap="none" strike="noStrike">
              <a:solidFill>
                <a:srgbClr val="0000FF"/>
              </a:solidFill>
              <a:highlight>
                <a:srgbClr val="FFFFFF"/>
              </a:highlight>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800"/>
              <a:buFont typeface="Arial"/>
              <a:buNone/>
            </a:pPr>
            <a:r>
              <a:rPr b="0" i="0" lang="zh-CN" sz="1800" u="none" cap="none" strike="noStrike">
                <a:solidFill>
                  <a:srgbClr val="93850C"/>
                </a:solidFill>
                <a:highlight>
                  <a:srgbClr val="FFFFFF"/>
                </a:highlight>
                <a:latin typeface="Verdana"/>
                <a:ea typeface="Verdana"/>
                <a:cs typeface="Verdana"/>
                <a:sym typeface="Verdana"/>
              </a:rPr>
              <a:t>En un centro escolar los alumnos pueden optar por cursar como lengua extranjera inglés o francés. En un determinado curso, el 90% de los alumnos estudia inglés y el resto francés. El 30% de los que estudian inglés son chicos y de los que estudian francés son chicos el 40%. El elegido un alumno al azar, ¿cuál es la probabilidad de que sea chica?</a:t>
            </a:r>
            <a:endParaRPr b="0" i="0" sz="1800" u="none" cap="none" strike="noStrike">
              <a:solidFill>
                <a:srgbClr val="000000"/>
              </a:solidFill>
              <a:latin typeface="Arial"/>
              <a:ea typeface="Arial"/>
              <a:cs typeface="Arial"/>
              <a:sym typeface="Arial"/>
            </a:endParaRPr>
          </a:p>
        </p:txBody>
      </p:sp>
      <p:sp>
        <p:nvSpPr>
          <p:cNvPr id="4409" name="Google Shape;4409;p640"/>
          <p:cNvSpPr txBox="1"/>
          <p:nvPr/>
        </p:nvSpPr>
        <p:spPr>
          <a:xfrm>
            <a:off x="128325" y="2050500"/>
            <a:ext cx="8864700" cy="2900400"/>
          </a:xfrm>
          <a:prstGeom prst="rect">
            <a:avLst/>
          </a:prstGeom>
          <a:noFill/>
          <a:ln>
            <a:noFill/>
          </a:ln>
        </p:spPr>
        <p:txBody>
          <a:bodyPr anchorCtr="0" anchor="ctr" bIns="68575" lIns="68575" spcFirstLastPara="1" rIns="68575" wrap="square" tIns="68575">
            <a:noAutofit/>
          </a:bodyPr>
          <a:lstStyle/>
          <a:p>
            <a:pPr indent="0" lvl="0" marL="0" marR="101600" rtl="0" algn="just">
              <a:lnSpc>
                <a:spcPct val="134181"/>
              </a:lnSpc>
              <a:spcBef>
                <a:spcPts val="1700"/>
              </a:spcBef>
              <a:spcAft>
                <a:spcPts val="0"/>
              </a:spcAft>
              <a:buClr>
                <a:srgbClr val="000000"/>
              </a:buClr>
              <a:buSzPts val="1500"/>
              <a:buFont typeface="Arial"/>
              <a:buNone/>
            </a:pPr>
            <a:r>
              <a:rPr b="0" i="0" lang="zh-CN" sz="1500" u="none" cap="none" strike="noStrike">
                <a:solidFill>
                  <a:srgbClr val="0000FF"/>
                </a:solidFill>
                <a:highlight>
                  <a:srgbClr val="FFFFFF"/>
                </a:highlight>
                <a:latin typeface="Verdana"/>
                <a:ea typeface="Verdana"/>
                <a:cs typeface="Verdana"/>
                <a:sym typeface="Verdana"/>
              </a:rPr>
              <a:t>Ejercicio 6.</a:t>
            </a:r>
            <a:endParaRPr b="0" i="0" sz="1500" u="none" cap="none" strike="noStrike">
              <a:solidFill>
                <a:srgbClr val="0000FF"/>
              </a:solidFill>
              <a:highlight>
                <a:srgbClr val="FFFFFF"/>
              </a:highlight>
              <a:latin typeface="Verdana"/>
              <a:ea typeface="Verdana"/>
              <a:cs typeface="Verdana"/>
              <a:sym typeface="Verdana"/>
            </a:endParaRPr>
          </a:p>
          <a:p>
            <a:pPr indent="0" lvl="0" marL="215900" marR="101600" rtl="0" algn="just">
              <a:lnSpc>
                <a:spcPct val="100000"/>
              </a:lnSpc>
              <a:spcBef>
                <a:spcPts val="1700"/>
              </a:spcBef>
              <a:spcAft>
                <a:spcPts val="0"/>
              </a:spcAft>
              <a:buClr>
                <a:srgbClr val="000000"/>
              </a:buClr>
              <a:buSzPts val="1500"/>
              <a:buFont typeface="Arial"/>
              <a:buNone/>
            </a:pPr>
            <a:r>
              <a:rPr b="0" i="0" lang="zh-CN" sz="1500" u="none" cap="none" strike="noStrike">
                <a:solidFill>
                  <a:srgbClr val="000000"/>
                </a:solidFill>
                <a:highlight>
                  <a:srgbClr val="FFFFFF"/>
                </a:highlight>
                <a:latin typeface="Verdana"/>
                <a:ea typeface="Verdana"/>
                <a:cs typeface="Verdana"/>
                <a:sym typeface="Verdana"/>
              </a:rPr>
              <a:t>Disponemos de dos urnas: la urna A contiene 6 bolas rojas y 4 bolas blancas, la urna B contiene 4 bolas rojas y 8 bolas blancas. Se lanza un dado, si aparece un número menor que 3; nos vamos a la urna A; si el resultado es 3 ó más, nos vamos a la urna B. A continuación extraemos una bola. Se pide:</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170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roja y de la urna B</a:t>
            </a:r>
            <a:endParaRPr b="0" i="0" sz="1500" u="none" cap="none" strike="noStrike">
              <a:solidFill>
                <a:srgbClr val="000000"/>
              </a:solidFill>
              <a:highlight>
                <a:srgbClr val="FFFFFF"/>
              </a:highlight>
              <a:latin typeface="Verdana"/>
              <a:ea typeface="Verdana"/>
              <a:cs typeface="Verdana"/>
              <a:sym typeface="Verdana"/>
            </a:endParaRPr>
          </a:p>
          <a:p>
            <a:pPr indent="-260350" lvl="0" marL="342900" marR="101600" rtl="0" algn="just">
              <a:lnSpc>
                <a:spcPct val="100000"/>
              </a:lnSpc>
              <a:spcBef>
                <a:spcPts val="0"/>
              </a:spcBef>
              <a:spcAft>
                <a:spcPts val="0"/>
              </a:spcAft>
              <a:buClr>
                <a:srgbClr val="000000"/>
              </a:buClr>
              <a:buSzPts val="1500"/>
              <a:buFont typeface="Verdana"/>
              <a:buAutoNum type="alphaLcPeriod"/>
            </a:pPr>
            <a:r>
              <a:rPr b="0" i="0" lang="zh-CN" sz="1500" u="none" cap="none" strike="noStrike">
                <a:solidFill>
                  <a:srgbClr val="000000"/>
                </a:solidFill>
                <a:highlight>
                  <a:srgbClr val="FFFFFF"/>
                </a:highlight>
                <a:latin typeface="Verdana"/>
                <a:ea typeface="Verdana"/>
                <a:cs typeface="Verdana"/>
                <a:sym typeface="Verdana"/>
              </a:rPr>
              <a:t>La probabilidad de que la bola sea blanca dado que es de la urna A</a:t>
            </a:r>
            <a:endParaRPr b="0" i="0" sz="1500" u="none" cap="none" strike="noStrike">
              <a:solidFill>
                <a:srgbClr val="000000"/>
              </a:solidFill>
              <a:highlight>
                <a:srgbClr val="FFFFFF"/>
              </a:highlight>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sp>
        <p:nvSpPr>
          <p:cNvPr id="4415" name="Google Shape;4415;p641"/>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416" name="Google Shape;4416;p641"/>
          <p:cNvSpPr txBox="1"/>
          <p:nvPr>
            <p:ph idx="1" type="body"/>
          </p:nvPr>
        </p:nvSpPr>
        <p:spPr>
          <a:xfrm>
            <a:off x="381000" y="400050"/>
            <a:ext cx="8229600" cy="417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hlink"/>
              </a:buClr>
              <a:buSzPts val="1400"/>
              <a:buFont typeface="Comic Sans MS"/>
              <a:buNone/>
            </a:pPr>
            <a:r>
              <a:rPr b="1" i="0" lang="zh-CN" sz="4400" u="none" cap="none" strike="noStrike">
                <a:solidFill>
                  <a:schemeClr val="dk1"/>
                </a:solidFill>
                <a:latin typeface="Times New Roman"/>
                <a:ea typeface="Times New Roman"/>
                <a:cs typeface="Times New Roman"/>
                <a:sym typeface="Times New Roman"/>
              </a:rPr>
              <a:t>Chapter 1:</a:t>
            </a:r>
            <a:endParaRPr/>
          </a:p>
          <a:p>
            <a:pPr indent="-342900" lvl="0" marL="342900" marR="0" rtl="0" algn="ctr">
              <a:lnSpc>
                <a:spcPct val="100000"/>
              </a:lnSpc>
              <a:spcBef>
                <a:spcPts val="880"/>
              </a:spcBef>
              <a:spcAft>
                <a:spcPts val="0"/>
              </a:spcAft>
              <a:buClr>
                <a:schemeClr val="hlink"/>
              </a:buClr>
              <a:buSzPts val="1400"/>
              <a:buFont typeface="Comic Sans MS"/>
              <a:buNone/>
            </a:pPr>
            <a:r>
              <a:rPr b="0" i="0" lang="zh-CN" sz="4400" u="sng" cap="none" strike="noStrike">
                <a:solidFill>
                  <a:schemeClr val="dk1"/>
                </a:solidFill>
                <a:latin typeface="Times New Roman"/>
                <a:ea typeface="Times New Roman"/>
                <a:cs typeface="Times New Roman"/>
                <a:sym typeface="Times New Roman"/>
              </a:rPr>
              <a:t>What is Geography?</a:t>
            </a:r>
            <a:endParaRPr/>
          </a:p>
          <a:p>
            <a:pPr indent="-342900" lvl="0" marL="342900" marR="0" rtl="0" algn="l">
              <a:lnSpc>
                <a:spcPct val="100000"/>
              </a:lnSpc>
              <a:spcBef>
                <a:spcPts val="640"/>
              </a:spcBef>
              <a:spcAft>
                <a:spcPts val="0"/>
              </a:spcAft>
              <a:buClr>
                <a:schemeClr val="hlink"/>
              </a:buClr>
              <a:buSzPts val="1400"/>
              <a:buFont typeface="Tahoma"/>
              <a:buNone/>
            </a:pPr>
            <a:r>
              <a:t/>
            </a:r>
            <a:endParaRPr b="0" i="0" sz="3200" u="none" cap="none" strike="noStrike">
              <a:solidFill>
                <a:schemeClr val="dk1"/>
              </a:solidFill>
              <a:latin typeface="Tahoma"/>
              <a:ea typeface="Tahoma"/>
              <a:cs typeface="Tahoma"/>
              <a:sym typeface="Tahoma"/>
            </a:endParaRPr>
          </a:p>
          <a:p>
            <a:pPr indent="-342900" lvl="0" marL="342900" marR="0" rtl="0" algn="l">
              <a:lnSpc>
                <a:spcPct val="100000"/>
              </a:lnSpc>
              <a:spcBef>
                <a:spcPts val="720"/>
              </a:spcBef>
              <a:spcAft>
                <a:spcPts val="0"/>
              </a:spcAft>
              <a:buClr>
                <a:schemeClr val="hlink"/>
              </a:buClr>
              <a:buSzPts val="1400"/>
              <a:buFont typeface="Comic Sans MS"/>
              <a:buNone/>
            </a:pPr>
            <a:r>
              <a:rPr b="1" i="1" lang="zh-CN" sz="3200" u="none" cap="none" strike="noStrike">
                <a:solidFill>
                  <a:schemeClr val="dk1"/>
                </a:solidFill>
                <a:latin typeface="Verdana"/>
                <a:ea typeface="Verdana"/>
                <a:cs typeface="Verdana"/>
                <a:sym typeface="Verdana"/>
              </a:rPr>
              <a:t>*</a:t>
            </a:r>
            <a:r>
              <a:rPr b="0" i="0" lang="zh-CN" sz="3600" u="none" cap="none" strike="noStrike">
                <a:solidFill>
                  <a:schemeClr val="dk1"/>
                </a:solidFill>
                <a:latin typeface="Comic Sans MS"/>
                <a:ea typeface="Comic Sans MS"/>
                <a:cs typeface="Comic Sans MS"/>
                <a:sym typeface="Comic Sans MS"/>
              </a:rPr>
              <a:t>It is the study of our earth; our home.</a:t>
            </a:r>
            <a:endParaRPr/>
          </a:p>
          <a:p>
            <a:pPr indent="-342900" lvl="0" marL="342900" marR="0" rtl="0" algn="ctr">
              <a:lnSpc>
                <a:spcPct val="100000"/>
              </a:lnSpc>
              <a:spcBef>
                <a:spcPts val="720"/>
              </a:spcBef>
              <a:spcAft>
                <a:spcPts val="0"/>
              </a:spcAft>
              <a:buClr>
                <a:schemeClr val="hlink"/>
              </a:buClr>
              <a:buSzPts val="1400"/>
              <a:buFont typeface="Comic Sans MS"/>
              <a:buNone/>
            </a:pPr>
            <a:r>
              <a:rPr b="0" i="1" lang="zh-CN" sz="3600" u="none" cap="none" strike="noStrike">
                <a:solidFill>
                  <a:schemeClr val="dk1"/>
                </a:solidFill>
                <a:latin typeface="Arial"/>
                <a:ea typeface="Arial"/>
                <a:cs typeface="Arial"/>
                <a:sym typeface="Arial"/>
              </a:rPr>
              <a:t>OR</a:t>
            </a:r>
            <a:endParaRPr/>
          </a:p>
          <a:p>
            <a:pPr indent="-342900" lvl="0" marL="342900" marR="0" rtl="0" algn="l">
              <a:lnSpc>
                <a:spcPct val="100000"/>
              </a:lnSpc>
              <a:spcBef>
                <a:spcPts val="720"/>
              </a:spcBef>
              <a:spcAft>
                <a:spcPts val="0"/>
              </a:spcAft>
              <a:buClr>
                <a:schemeClr val="hlink"/>
              </a:buClr>
              <a:buSzPts val="1400"/>
              <a:buFont typeface="Comic Sans MS"/>
              <a:buNone/>
            </a:pPr>
            <a:r>
              <a:rPr b="0" i="1" lang="zh-CN" sz="3600" u="sng" cap="none" strike="noStrike">
                <a:solidFill>
                  <a:schemeClr val="dk1"/>
                </a:solidFill>
                <a:latin typeface="Courier New"/>
                <a:ea typeface="Courier New"/>
                <a:cs typeface="Courier New"/>
                <a:sym typeface="Courier New"/>
              </a:rPr>
              <a:t>*Anything that can be mapped!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0" name="Shape 4420"/>
        <p:cNvGrpSpPr/>
        <p:nvPr/>
      </p:nvGrpSpPr>
      <p:grpSpPr>
        <a:xfrm>
          <a:off x="0" y="0"/>
          <a:ext cx="0" cy="0"/>
          <a:chOff x="0" y="0"/>
          <a:chExt cx="0" cy="0"/>
        </a:xfrm>
      </p:grpSpPr>
      <p:sp>
        <p:nvSpPr>
          <p:cNvPr id="4421" name="Google Shape;4421;p642"/>
          <p:cNvSpPr txBox="1"/>
          <p:nvPr/>
        </p:nvSpPr>
        <p:spPr>
          <a:xfrm>
            <a:off x="457200" y="4683919"/>
            <a:ext cx="2133600" cy="357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OwlTeacher.com</a:t>
            </a:r>
            <a:endParaRPr b="0" i="0" sz="1400" u="none" cap="none" strike="noStrike">
              <a:solidFill>
                <a:srgbClr val="000000"/>
              </a:solidFill>
              <a:latin typeface="Arial"/>
              <a:ea typeface="Arial"/>
              <a:cs typeface="Arial"/>
              <a:sym typeface="Arial"/>
            </a:endParaRPr>
          </a:p>
        </p:txBody>
      </p:sp>
      <p:sp>
        <p:nvSpPr>
          <p:cNvPr id="4422" name="Google Shape;4422;p642"/>
          <p:cNvSpPr txBox="1"/>
          <p:nvPr>
            <p:ph type="title"/>
          </p:nvPr>
        </p:nvSpPr>
        <p:spPr>
          <a:xfrm>
            <a:off x="457200" y="164306"/>
            <a:ext cx="8229600" cy="77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Tahoma"/>
              <a:buNone/>
            </a:pPr>
            <a:r>
              <a:rPr b="0" i="0" lang="zh-CN" sz="4400" u="none" cap="none" strike="noStrike">
                <a:solidFill>
                  <a:schemeClr val="dk2"/>
                </a:solidFill>
                <a:latin typeface="Comic Sans MS"/>
                <a:ea typeface="Comic Sans MS"/>
                <a:cs typeface="Comic Sans MS"/>
                <a:sym typeface="Comic Sans MS"/>
              </a:rPr>
              <a:t>The Five Themes of Geography</a:t>
            </a:r>
            <a:endParaRPr/>
          </a:p>
        </p:txBody>
      </p:sp>
      <p:sp>
        <p:nvSpPr>
          <p:cNvPr id="4423" name="Google Shape;4423;p642"/>
          <p:cNvSpPr txBox="1"/>
          <p:nvPr>
            <p:ph idx="1" type="body"/>
          </p:nvPr>
        </p:nvSpPr>
        <p:spPr>
          <a:xfrm>
            <a:off x="457200" y="1143000"/>
            <a:ext cx="8229600" cy="3771900"/>
          </a:xfrm>
          <a:prstGeom prst="rect">
            <a:avLst/>
          </a:prstGeom>
          <a:noFill/>
          <a:ln>
            <a:noFill/>
          </a:ln>
        </p:spPr>
        <p:txBody>
          <a:bodyPr anchorCtr="0" anchor="t" bIns="45700" lIns="91425" spcFirstLastPara="1" rIns="91425" wrap="square" tIns="45700">
            <a:noAutofit/>
          </a:bodyPr>
          <a:lstStyle/>
          <a:p>
            <a:pPr indent="-609600" lvl="0" marL="609600" marR="0" rtl="0" algn="l">
              <a:lnSpc>
                <a:spcPct val="90000"/>
              </a:lnSpc>
              <a:spcBef>
                <a:spcPts val="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There are five ways to look at the earth</a:t>
            </a:r>
            <a:endParaRPr/>
          </a:p>
          <a:p>
            <a:pPr indent="-609600" lvl="0" marL="609600" marR="0" rtl="0" algn="l">
              <a:lnSpc>
                <a:spcPct val="90000"/>
              </a:lnSpc>
              <a:spcBef>
                <a:spcPts val="640"/>
              </a:spcBef>
              <a:spcAft>
                <a:spcPts val="0"/>
              </a:spcAft>
              <a:buClr>
                <a:schemeClr val="hlink"/>
              </a:buClr>
              <a:buSzPts val="3840"/>
              <a:buFont typeface="Tahoma"/>
              <a:buChar char="•"/>
            </a:pPr>
            <a:r>
              <a:rPr b="0" i="0" lang="zh-CN" sz="3200" u="none" cap="none" strike="noStrike">
                <a:solidFill>
                  <a:schemeClr val="dk1"/>
                </a:solidFill>
                <a:latin typeface="Tahoma"/>
                <a:ea typeface="Tahoma"/>
                <a:cs typeface="Tahoma"/>
                <a:sym typeface="Tahoma"/>
              </a:rPr>
              <a:t>When geographers work, they are guided by two basic questions:</a:t>
            </a:r>
            <a:endParaRPr/>
          </a:p>
          <a:p>
            <a:pPr indent="-355600" lvl="1" marL="990600" marR="0" rtl="0" algn="l">
              <a:lnSpc>
                <a:spcPct val="90000"/>
              </a:lnSpc>
              <a:spcBef>
                <a:spcPts val="560"/>
              </a:spcBef>
              <a:spcAft>
                <a:spcPts val="0"/>
              </a:spcAft>
              <a:buClr>
                <a:schemeClr val="dk1"/>
              </a:buClr>
              <a:buSzPts val="2800"/>
              <a:buFont typeface="Tahoma"/>
              <a:buNone/>
            </a:pPr>
            <a:r>
              <a:t/>
            </a:r>
            <a:endParaRPr b="0"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Where are things located?</a:t>
            </a:r>
            <a:endParaRPr/>
          </a:p>
          <a:p>
            <a:pPr indent="-355600" lvl="1" marL="990600" marR="0" rtl="0" algn="l">
              <a:lnSpc>
                <a:spcPct val="90000"/>
              </a:lnSpc>
              <a:spcBef>
                <a:spcPts val="560"/>
              </a:spcBef>
              <a:spcAft>
                <a:spcPts val="0"/>
              </a:spcAft>
              <a:buClr>
                <a:schemeClr val="dk1"/>
              </a:buClr>
              <a:buSzPts val="2800"/>
              <a:buFont typeface="Tahoma"/>
              <a:buNone/>
            </a:pPr>
            <a:r>
              <a:t/>
            </a:r>
            <a:endParaRPr b="1" i="0" sz="2800" u="none" cap="none" strike="noStrike">
              <a:solidFill>
                <a:schemeClr val="dk1"/>
              </a:solidFill>
              <a:latin typeface="Tahoma"/>
              <a:ea typeface="Tahoma"/>
              <a:cs typeface="Tahoma"/>
              <a:sym typeface="Tahoma"/>
            </a:endParaRPr>
          </a:p>
          <a:p>
            <a:pPr indent="-533400" lvl="1" marL="990600" marR="0" rtl="0" algn="l">
              <a:lnSpc>
                <a:spcPct val="90000"/>
              </a:lnSpc>
              <a:spcBef>
                <a:spcPts val="560"/>
              </a:spcBef>
              <a:spcAft>
                <a:spcPts val="0"/>
              </a:spcAft>
              <a:buClr>
                <a:schemeClr val="dk1"/>
              </a:buClr>
              <a:buSzPts val="2800"/>
              <a:buFont typeface="Tahoma"/>
              <a:buAutoNum type="arabicParenR"/>
            </a:pPr>
            <a:r>
              <a:rPr b="1" i="0" lang="zh-CN" sz="2800" u="none" cap="none" strike="noStrike">
                <a:solidFill>
                  <a:schemeClr val="dk1"/>
                </a:solidFill>
                <a:latin typeface="Tahoma"/>
                <a:ea typeface="Tahoma"/>
                <a:cs typeface="Tahoma"/>
                <a:sym typeface="Tahoma"/>
              </a:rPr>
              <a:t>Why are they there?</a:t>
            </a:r>
            <a:endParaRPr/>
          </a:p>
          <a:p>
            <a:pPr indent="-533400" lvl="1" marL="990600" marR="0" rtl="0" algn="ctr">
              <a:lnSpc>
                <a:spcPct val="90000"/>
              </a:lnSpc>
              <a:spcBef>
                <a:spcPts val="560"/>
              </a:spcBef>
              <a:spcAft>
                <a:spcPts val="0"/>
              </a:spcAft>
              <a:buClr>
                <a:schemeClr val="dk1"/>
              </a:buClr>
              <a:buSzPts val="1400"/>
              <a:buFont typeface="Tahoma"/>
              <a:buNone/>
            </a:pPr>
            <a:r>
              <a:t/>
            </a:r>
            <a:endParaRPr b="1" i="0" sz="2800" u="none" cap="none" strike="noStrike">
              <a:solidFill>
                <a:schemeClr val="dk1"/>
              </a:solidFill>
              <a:latin typeface="Comic Sans MS"/>
              <a:ea typeface="Comic Sans MS"/>
              <a:cs typeface="Comic Sans MS"/>
              <a:sym typeface="Comic Sans MS"/>
            </a:endParaRPr>
          </a:p>
          <a:p>
            <a:pPr indent="-533400" lvl="1" marL="990600" marR="0" rtl="0" algn="ctr">
              <a:lnSpc>
                <a:spcPct val="90000"/>
              </a:lnSpc>
              <a:spcBef>
                <a:spcPts val="560"/>
              </a:spcBef>
              <a:spcAft>
                <a:spcPts val="0"/>
              </a:spcAft>
              <a:buClr>
                <a:schemeClr val="dk1"/>
              </a:buClr>
              <a:buSzPts val="1400"/>
              <a:buFont typeface="Comic Sans MS"/>
              <a:buNone/>
            </a:pPr>
            <a:r>
              <a:rPr b="1" i="0" lang="zh-CN" sz="2800" u="none" cap="none" strike="noStrike">
                <a:solidFill>
                  <a:schemeClr val="dk1"/>
                </a:solidFill>
                <a:latin typeface="Comic Sans MS"/>
                <a:ea typeface="Comic Sans MS"/>
                <a:cs typeface="Comic Sans MS"/>
                <a:sym typeface="Comic Sans MS"/>
              </a:rPr>
              <a:t>To find these answers, geographers use five themes to organize information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7" name="Shape 4427"/>
        <p:cNvGrpSpPr/>
        <p:nvPr/>
      </p:nvGrpSpPr>
      <p:grpSpPr>
        <a:xfrm>
          <a:off x="0" y="0"/>
          <a:ext cx="0" cy="0"/>
          <a:chOff x="0" y="0"/>
          <a:chExt cx="0" cy="0"/>
        </a:xfrm>
      </p:grpSpPr>
      <p:sp>
        <p:nvSpPr>
          <p:cNvPr id="4428" name="Google Shape;4428;p643"/>
          <p:cNvSpPr/>
          <p:nvPr/>
        </p:nvSpPr>
        <p:spPr>
          <a:xfrm>
            <a:off x="-1" y="285750"/>
            <a:ext cx="9144000" cy="743100"/>
          </a:xfrm>
          <a:prstGeom prst="rect">
            <a:avLst/>
          </a:prstGeom>
          <a:solidFill>
            <a:srgbClr val="EAECF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9" name="Google Shape;4429;p643"/>
          <p:cNvSpPr txBox="1"/>
          <p:nvPr>
            <p:ph type="title"/>
          </p:nvPr>
        </p:nvSpPr>
        <p:spPr>
          <a:xfrm>
            <a:off x="0" y="0"/>
            <a:ext cx="12954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1400"/>
              <a:buNone/>
            </a:pPr>
            <a:r>
              <a:rPr b="0" i="0" lang="zh-CN" sz="1400" u="none" cap="none" strike="noStrike">
                <a:solidFill>
                  <a:srgbClr val="FFFFFF"/>
                </a:solidFill>
                <a:latin typeface="Arial"/>
                <a:ea typeface="Arial"/>
                <a:cs typeface="Arial"/>
                <a:sym typeface="Arial"/>
              </a:rPr>
              <a:t>facebook</a:t>
            </a:r>
            <a:endParaRPr/>
          </a:p>
        </p:txBody>
      </p:sp>
      <p:sp>
        <p:nvSpPr>
          <p:cNvPr id="4430" name="Google Shape;4430;p643"/>
          <p:cNvSpPr txBox="1"/>
          <p:nvPr>
            <p:ph idx="1" type="body"/>
          </p:nvPr>
        </p:nvSpPr>
        <p:spPr>
          <a:xfrm>
            <a:off x="1828800" y="514350"/>
            <a:ext cx="6400800" cy="342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1400"/>
              <a:buFont typeface="Arial"/>
              <a:buNone/>
            </a:pPr>
            <a:r>
              <a:rPr lang="zh-CN"/>
              <a:t>George Washington</a:t>
            </a:r>
            <a:endParaRPr/>
          </a:p>
        </p:txBody>
      </p:sp>
      <p:pic>
        <p:nvPicPr>
          <p:cNvPr descr="Gilbert_Stuart_Williamstown_Portrait_of_George_Washington.jpg" id="4431" name="Google Shape;4431;p643"/>
          <p:cNvPicPr preferRelativeResize="0"/>
          <p:nvPr/>
        </p:nvPicPr>
        <p:blipFill rotWithShape="1">
          <a:blip r:embed="rId3">
            <a:alphaModFix/>
          </a:blip>
          <a:srcRect b="0" l="2317" r="2316" t="0"/>
          <a:stretch/>
        </p:blipFill>
        <p:spPr>
          <a:xfrm>
            <a:off x="152400" y="400050"/>
            <a:ext cx="1433400" cy="1371600"/>
          </a:xfrm>
          <a:prstGeom prst="rect">
            <a:avLst/>
          </a:prstGeom>
          <a:noFill/>
          <a:ln>
            <a:noFill/>
          </a:ln>
        </p:spPr>
      </p:pic>
      <p:grpSp>
        <p:nvGrpSpPr>
          <p:cNvPr id="4432" name="Google Shape;4432;p643"/>
          <p:cNvGrpSpPr/>
          <p:nvPr/>
        </p:nvGrpSpPr>
        <p:grpSpPr>
          <a:xfrm>
            <a:off x="1295400" y="0"/>
            <a:ext cx="762000" cy="285750"/>
            <a:chOff x="0" y="0"/>
            <a:chExt cx="762000" cy="381000"/>
          </a:xfrm>
        </p:grpSpPr>
        <p:sp>
          <p:nvSpPr>
            <p:cNvPr id="4433" name="Google Shape;4433;p643"/>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34" name="Google Shape;4434;p643"/>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grpSp>
      <p:grpSp>
        <p:nvGrpSpPr>
          <p:cNvPr id="4435" name="Google Shape;4435;p643"/>
          <p:cNvGrpSpPr/>
          <p:nvPr/>
        </p:nvGrpSpPr>
        <p:grpSpPr>
          <a:xfrm>
            <a:off x="2057400" y="0"/>
            <a:ext cx="838200" cy="285750"/>
            <a:chOff x="0" y="0"/>
            <a:chExt cx="838200" cy="381000"/>
          </a:xfrm>
        </p:grpSpPr>
        <p:sp>
          <p:nvSpPr>
            <p:cNvPr id="4436" name="Google Shape;4436;p643"/>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37" name="Google Shape;4437;p643"/>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grpSp>
      <p:grpSp>
        <p:nvGrpSpPr>
          <p:cNvPr id="4438" name="Google Shape;4438;p643"/>
          <p:cNvGrpSpPr/>
          <p:nvPr/>
        </p:nvGrpSpPr>
        <p:grpSpPr>
          <a:xfrm>
            <a:off x="2895600" y="0"/>
            <a:ext cx="762000" cy="285750"/>
            <a:chOff x="0" y="0"/>
            <a:chExt cx="762000" cy="381000"/>
          </a:xfrm>
        </p:grpSpPr>
        <p:sp>
          <p:nvSpPr>
            <p:cNvPr id="4439" name="Google Shape;4439;p643"/>
            <p:cNvSpPr/>
            <p:nvPr/>
          </p:nvSpPr>
          <p:spPr>
            <a:xfrm>
              <a:off x="0" y="0"/>
              <a:ext cx="7620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0" name="Google Shape;4440;p643"/>
            <p:cNvSpPr/>
            <p:nvPr/>
          </p:nvSpPr>
          <p:spPr>
            <a:xfrm>
              <a:off x="0" y="58372"/>
              <a:ext cx="7620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Flair</a:t>
              </a:r>
              <a:endParaRPr b="0" i="0" sz="1400" u="none" cap="none" strike="noStrike">
                <a:solidFill>
                  <a:srgbClr val="000000"/>
                </a:solidFill>
                <a:latin typeface="Arial"/>
                <a:ea typeface="Arial"/>
                <a:cs typeface="Arial"/>
                <a:sym typeface="Arial"/>
              </a:endParaRPr>
            </a:p>
          </p:txBody>
        </p:sp>
      </p:grpSp>
      <p:grpSp>
        <p:nvGrpSpPr>
          <p:cNvPr id="4441" name="Google Shape;4441;p643"/>
          <p:cNvGrpSpPr/>
          <p:nvPr/>
        </p:nvGrpSpPr>
        <p:grpSpPr>
          <a:xfrm>
            <a:off x="3657600" y="0"/>
            <a:ext cx="838200" cy="285750"/>
            <a:chOff x="0" y="0"/>
            <a:chExt cx="838200" cy="381000"/>
          </a:xfrm>
        </p:grpSpPr>
        <p:sp>
          <p:nvSpPr>
            <p:cNvPr id="4442" name="Google Shape;4442;p643"/>
            <p:cNvSpPr/>
            <p:nvPr/>
          </p:nvSpPr>
          <p:spPr>
            <a:xfrm>
              <a:off x="0" y="0"/>
              <a:ext cx="8382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3" name="Google Shape;4443;p643"/>
            <p:cNvSpPr/>
            <p:nvPr/>
          </p:nvSpPr>
          <p:spPr>
            <a:xfrm>
              <a:off x="0" y="58372"/>
              <a:ext cx="8382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grpSp>
      <p:sp>
        <p:nvSpPr>
          <p:cNvPr id="4444" name="Google Shape;4444;p643"/>
          <p:cNvSpPr/>
          <p:nvPr/>
        </p:nvSpPr>
        <p:spPr>
          <a:xfrm>
            <a:off x="4495800" y="0"/>
            <a:ext cx="1905000" cy="2859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45" name="Google Shape;4445;p643"/>
          <p:cNvGrpSpPr/>
          <p:nvPr/>
        </p:nvGrpSpPr>
        <p:grpSpPr>
          <a:xfrm>
            <a:off x="6400800" y="0"/>
            <a:ext cx="1752600" cy="285750"/>
            <a:chOff x="0" y="0"/>
            <a:chExt cx="1752600" cy="381000"/>
          </a:xfrm>
        </p:grpSpPr>
        <p:sp>
          <p:nvSpPr>
            <p:cNvPr id="4446" name="Google Shape;4446;p643"/>
            <p:cNvSpPr/>
            <p:nvPr/>
          </p:nvSpPr>
          <p:spPr>
            <a:xfrm>
              <a:off x="0" y="0"/>
              <a:ext cx="1752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7" name="Google Shape;4447;p643"/>
            <p:cNvSpPr/>
            <p:nvPr/>
          </p:nvSpPr>
          <p:spPr>
            <a:xfrm>
              <a:off x="0" y="58372"/>
              <a:ext cx="1752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George Washington</a:t>
              </a:r>
              <a:endParaRPr b="0" i="0" sz="1400" u="none" cap="none" strike="noStrike">
                <a:solidFill>
                  <a:srgbClr val="000000"/>
                </a:solidFill>
                <a:latin typeface="Arial"/>
                <a:ea typeface="Arial"/>
                <a:cs typeface="Arial"/>
                <a:sym typeface="Arial"/>
              </a:endParaRPr>
            </a:p>
          </p:txBody>
        </p:sp>
      </p:grpSp>
      <p:grpSp>
        <p:nvGrpSpPr>
          <p:cNvPr id="4448" name="Google Shape;4448;p643"/>
          <p:cNvGrpSpPr/>
          <p:nvPr/>
        </p:nvGrpSpPr>
        <p:grpSpPr>
          <a:xfrm>
            <a:off x="8153400" y="0"/>
            <a:ext cx="990600" cy="285750"/>
            <a:chOff x="0" y="0"/>
            <a:chExt cx="990600" cy="381000"/>
          </a:xfrm>
        </p:grpSpPr>
        <p:sp>
          <p:nvSpPr>
            <p:cNvPr id="4449" name="Google Shape;4449;p643"/>
            <p:cNvSpPr/>
            <p:nvPr/>
          </p:nvSpPr>
          <p:spPr>
            <a:xfrm>
              <a:off x="0" y="0"/>
              <a:ext cx="990600" cy="381000"/>
            </a:xfrm>
            <a:prstGeom prst="rect">
              <a:avLst/>
            </a:prstGeom>
            <a:solidFill>
              <a:srgbClr val="666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50" name="Google Shape;4450;p643"/>
            <p:cNvSpPr/>
            <p:nvPr/>
          </p:nvSpPr>
          <p:spPr>
            <a:xfrm>
              <a:off x="0" y="58372"/>
              <a:ext cx="990600" cy="26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FFFFFF"/>
                  </a:solidFill>
                  <a:latin typeface="Arial"/>
                  <a:ea typeface="Arial"/>
                  <a:cs typeface="Arial"/>
                  <a:sym typeface="Arial"/>
                </a:rPr>
                <a:t>Logout</a:t>
              </a:r>
              <a:endParaRPr b="0" i="0" sz="1400" u="none" cap="none" strike="noStrike">
                <a:solidFill>
                  <a:srgbClr val="000000"/>
                </a:solidFill>
                <a:latin typeface="Arial"/>
                <a:ea typeface="Arial"/>
                <a:cs typeface="Arial"/>
                <a:sym typeface="Arial"/>
              </a:endParaRPr>
            </a:p>
          </p:txBody>
        </p:sp>
      </p:grpSp>
      <p:sp>
        <p:nvSpPr>
          <p:cNvPr id="4451" name="Google Shape;4451;p643"/>
          <p:cNvSpPr/>
          <p:nvPr/>
        </p:nvSpPr>
        <p:spPr>
          <a:xfrm>
            <a:off x="152400" y="18288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View photos of JFK (5)</a:t>
            </a:r>
            <a:endParaRPr b="0" i="0" sz="1400" u="none" cap="none" strike="noStrike">
              <a:solidFill>
                <a:srgbClr val="000000"/>
              </a:solidFill>
              <a:latin typeface="Arial"/>
              <a:ea typeface="Arial"/>
              <a:cs typeface="Arial"/>
              <a:sym typeface="Arial"/>
            </a:endParaRPr>
          </a:p>
        </p:txBody>
      </p:sp>
      <p:cxnSp>
        <p:nvCxnSpPr>
          <p:cNvPr id="4452" name="Google Shape;4452;p643"/>
          <p:cNvCxnSpPr/>
          <p:nvPr/>
        </p:nvCxnSpPr>
        <p:spPr>
          <a:xfrm>
            <a:off x="152400" y="2000250"/>
            <a:ext cx="1600200" cy="0"/>
          </a:xfrm>
          <a:prstGeom prst="straightConnector1">
            <a:avLst/>
          </a:prstGeom>
          <a:noFill/>
          <a:ln cap="flat" cmpd="sng" w="9525">
            <a:solidFill>
              <a:srgbClr val="C0C0C0"/>
            </a:solidFill>
            <a:prstDash val="solid"/>
            <a:round/>
            <a:headEnd len="sm" w="sm" type="none"/>
            <a:tailEnd len="sm" w="sm" type="none"/>
          </a:ln>
        </p:spPr>
      </p:cxnSp>
      <p:sp>
        <p:nvSpPr>
          <p:cNvPr id="4453" name="Google Shape;4453;p643"/>
          <p:cNvSpPr/>
          <p:nvPr/>
        </p:nvSpPr>
        <p:spPr>
          <a:xfrm>
            <a:off x="152400" y="200025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Send King George iii a message</a:t>
            </a:r>
            <a:endParaRPr b="0" i="0" sz="1400" u="none" cap="none" strike="noStrike">
              <a:solidFill>
                <a:srgbClr val="000000"/>
              </a:solidFill>
              <a:latin typeface="Arial"/>
              <a:ea typeface="Arial"/>
              <a:cs typeface="Arial"/>
              <a:sym typeface="Arial"/>
            </a:endParaRPr>
          </a:p>
        </p:txBody>
      </p:sp>
      <p:sp>
        <p:nvSpPr>
          <p:cNvPr id="4454" name="Google Shape;4454;p643"/>
          <p:cNvSpPr/>
          <p:nvPr/>
        </p:nvSpPr>
        <p:spPr>
          <a:xfrm>
            <a:off x="152400" y="2171700"/>
            <a:ext cx="1600200" cy="132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rgbClr val="000000"/>
                </a:solidFill>
                <a:latin typeface="Arial"/>
                <a:ea typeface="Arial"/>
                <a:cs typeface="Arial"/>
                <a:sym typeface="Arial"/>
              </a:rPr>
              <a:t>Poke message</a:t>
            </a:r>
            <a:endParaRPr b="0" i="0" sz="700" u="none" cap="none" strike="noStrike">
              <a:solidFill>
                <a:srgbClr val="000000"/>
              </a:solidFill>
              <a:latin typeface="Arial"/>
              <a:ea typeface="Arial"/>
              <a:cs typeface="Arial"/>
              <a:sym typeface="Arial"/>
            </a:endParaRPr>
          </a:p>
        </p:txBody>
      </p:sp>
      <p:cxnSp>
        <p:nvCxnSpPr>
          <p:cNvPr id="4455" name="Google Shape;4455;p643"/>
          <p:cNvCxnSpPr/>
          <p:nvPr/>
        </p:nvCxnSpPr>
        <p:spPr>
          <a:xfrm>
            <a:off x="152400" y="2171700"/>
            <a:ext cx="1600200" cy="0"/>
          </a:xfrm>
          <a:prstGeom prst="straightConnector1">
            <a:avLst/>
          </a:prstGeom>
          <a:noFill/>
          <a:ln cap="flat" cmpd="sng" w="9525">
            <a:solidFill>
              <a:srgbClr val="C0C0C0"/>
            </a:solidFill>
            <a:prstDash val="solid"/>
            <a:round/>
            <a:headEnd len="sm" w="sm" type="none"/>
            <a:tailEnd len="sm" w="sm" type="none"/>
          </a:ln>
        </p:spPr>
      </p:cxnSp>
      <p:cxnSp>
        <p:nvCxnSpPr>
          <p:cNvPr id="4456" name="Google Shape;4456;p643"/>
          <p:cNvCxnSpPr/>
          <p:nvPr/>
        </p:nvCxnSpPr>
        <p:spPr>
          <a:xfrm>
            <a:off x="152400" y="2343150"/>
            <a:ext cx="1600200" cy="0"/>
          </a:xfrm>
          <a:prstGeom prst="straightConnector1">
            <a:avLst/>
          </a:prstGeom>
          <a:noFill/>
          <a:ln cap="flat" cmpd="sng" w="9525">
            <a:solidFill>
              <a:srgbClr val="C0C0C0"/>
            </a:solidFill>
            <a:prstDash val="solid"/>
            <a:round/>
            <a:headEnd len="sm" w="sm" type="none"/>
            <a:tailEnd len="sm" w="sm" type="none"/>
          </a:ln>
        </p:spPr>
      </p:cxnSp>
      <p:sp>
        <p:nvSpPr>
          <p:cNvPr id="4457" name="Google Shape;4457;p643"/>
          <p:cNvSpPr/>
          <p:nvPr/>
        </p:nvSpPr>
        <p:spPr>
          <a:xfrm>
            <a:off x="2057400" y="857250"/>
            <a:ext cx="838200" cy="1704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Wall</a:t>
            </a:r>
            <a:endParaRPr b="0" i="0" sz="1400" u="none" cap="none" strike="noStrike">
              <a:solidFill>
                <a:srgbClr val="000000"/>
              </a:solidFill>
              <a:latin typeface="Arial"/>
              <a:ea typeface="Arial"/>
              <a:cs typeface="Arial"/>
              <a:sym typeface="Arial"/>
            </a:endParaRPr>
          </a:p>
        </p:txBody>
      </p:sp>
      <p:sp>
        <p:nvSpPr>
          <p:cNvPr id="4458" name="Google Shape;4458;p643">
            <a:hlinkClick r:id="rId4"/>
          </p:cNvPr>
          <p:cNvSpPr/>
          <p:nvPr/>
        </p:nvSpPr>
        <p:spPr>
          <a:xfrm>
            <a:off x="2895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F5EBF8"/>
                </a:solidFill>
                <a:latin typeface="Arial"/>
                <a:ea typeface="Arial"/>
                <a:cs typeface="Arial"/>
                <a:sym typeface="Arial"/>
              </a:rPr>
              <a:t>Info</a:t>
            </a:r>
            <a:endParaRPr b="0" i="0" sz="1400" u="none" cap="none" strike="noStrike">
              <a:solidFill>
                <a:srgbClr val="000000"/>
              </a:solidFill>
              <a:latin typeface="Arial"/>
              <a:ea typeface="Arial"/>
              <a:cs typeface="Arial"/>
              <a:sym typeface="Arial"/>
            </a:endParaRPr>
          </a:p>
        </p:txBody>
      </p:sp>
      <p:sp>
        <p:nvSpPr>
          <p:cNvPr id="4459" name="Google Shape;4459;p643">
            <a:hlinkClick r:id="rId5"/>
          </p:cNvPr>
          <p:cNvSpPr/>
          <p:nvPr/>
        </p:nvSpPr>
        <p:spPr>
          <a:xfrm>
            <a:off x="3657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Photos</a:t>
            </a:r>
            <a:endParaRPr b="0" i="0" sz="1400" u="none" cap="none" strike="noStrike">
              <a:solidFill>
                <a:srgbClr val="000000"/>
              </a:solidFill>
              <a:latin typeface="Arial"/>
              <a:ea typeface="Arial"/>
              <a:cs typeface="Arial"/>
              <a:sym typeface="Arial"/>
            </a:endParaRPr>
          </a:p>
        </p:txBody>
      </p:sp>
      <p:sp>
        <p:nvSpPr>
          <p:cNvPr id="4460" name="Google Shape;4460;p643"/>
          <p:cNvSpPr/>
          <p:nvPr/>
        </p:nvSpPr>
        <p:spPr>
          <a:xfrm>
            <a:off x="4419600" y="857250"/>
            <a:ext cx="762000" cy="177300"/>
          </a:xfrm>
          <a:prstGeom prst="rect">
            <a:avLst/>
          </a:prstGeom>
          <a:solidFill>
            <a:srgbClr val="D9DCE7"/>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CN" sz="1000" u="none" cap="none" strike="noStrike">
                <a:solidFill>
                  <a:srgbClr val="3333CC"/>
                </a:solidFill>
                <a:latin typeface="Arial"/>
                <a:ea typeface="Arial"/>
                <a:cs typeface="Arial"/>
                <a:sym typeface="Arial"/>
              </a:rPr>
              <a:t>Boxes</a:t>
            </a:r>
            <a:endParaRPr b="0" i="0" sz="1400" u="none" cap="none" strike="noStrike">
              <a:solidFill>
                <a:srgbClr val="000000"/>
              </a:solidFill>
              <a:latin typeface="Arial"/>
              <a:ea typeface="Arial"/>
              <a:cs typeface="Arial"/>
              <a:sym typeface="Arial"/>
            </a:endParaRPr>
          </a:p>
        </p:txBody>
      </p:sp>
      <p:sp>
        <p:nvSpPr>
          <p:cNvPr id="4461" name="Google Shape;4461;p643"/>
          <p:cNvSpPr/>
          <p:nvPr/>
        </p:nvSpPr>
        <p:spPr>
          <a:xfrm>
            <a:off x="2057400" y="1143000"/>
            <a:ext cx="6019800" cy="628800"/>
          </a:xfrm>
          <a:prstGeom prst="rect">
            <a:avLst/>
          </a:prstGeom>
          <a:solidFill>
            <a:srgbClr val="D9DCE7"/>
          </a:solidFill>
          <a:ln cap="flat" cmpd="sng" w="9525">
            <a:solidFill>
              <a:srgbClr val="D9DCE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2" name="Google Shape;4462;p643"/>
          <p:cNvSpPr/>
          <p:nvPr/>
        </p:nvSpPr>
        <p:spPr>
          <a:xfrm>
            <a:off x="2133599" y="1428750"/>
            <a:ext cx="4953000" cy="2058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3" name="Google Shape;4463;p643"/>
          <p:cNvSpPr/>
          <p:nvPr/>
        </p:nvSpPr>
        <p:spPr>
          <a:xfrm>
            <a:off x="2133600" y="1200150"/>
            <a:ext cx="2362200" cy="170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343434"/>
                </a:solidFill>
                <a:latin typeface="Arial"/>
                <a:ea typeface="Arial"/>
                <a:cs typeface="Arial"/>
                <a:sym typeface="Arial"/>
              </a:rPr>
              <a:t>Write something…</a:t>
            </a:r>
            <a:endParaRPr b="0" i="0" sz="1400" u="none" cap="none" strike="noStrike">
              <a:solidFill>
                <a:srgbClr val="000000"/>
              </a:solidFill>
              <a:latin typeface="Arial"/>
              <a:ea typeface="Arial"/>
              <a:cs typeface="Arial"/>
              <a:sym typeface="Arial"/>
            </a:endParaRPr>
          </a:p>
        </p:txBody>
      </p:sp>
      <p:sp>
        <p:nvSpPr>
          <p:cNvPr id="4464" name="Google Shape;4464;p643"/>
          <p:cNvSpPr/>
          <p:nvPr/>
        </p:nvSpPr>
        <p:spPr>
          <a:xfrm>
            <a:off x="7162800" y="1428750"/>
            <a:ext cx="685800" cy="170400"/>
          </a:xfrm>
          <a:prstGeom prst="rect">
            <a:avLst/>
          </a:prstGeom>
          <a:solidFill>
            <a:srgbClr val="6666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4465" name="Google Shape;4465;p643"/>
          <p:cNvSpPr/>
          <p:nvPr/>
        </p:nvSpPr>
        <p:spPr>
          <a:xfrm>
            <a:off x="152400" y="2514600"/>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cxnSp>
        <p:nvCxnSpPr>
          <p:cNvPr id="4466" name="Google Shape;4466;p643"/>
          <p:cNvCxnSpPr/>
          <p:nvPr/>
        </p:nvCxnSpPr>
        <p:spPr>
          <a:xfrm>
            <a:off x="152400" y="2514600"/>
            <a:ext cx="1600200" cy="0"/>
          </a:xfrm>
          <a:prstGeom prst="straightConnector1">
            <a:avLst/>
          </a:prstGeom>
          <a:noFill/>
          <a:ln cap="flat" cmpd="sng" w="9525">
            <a:solidFill>
              <a:srgbClr val="C0C0C0"/>
            </a:solidFill>
            <a:prstDash val="solid"/>
            <a:round/>
            <a:headEnd len="sm" w="sm" type="none"/>
            <a:tailEnd len="sm" w="sm" type="none"/>
          </a:ln>
        </p:spPr>
      </p:cxnSp>
      <p:sp>
        <p:nvSpPr>
          <p:cNvPr id="4467" name="Google Shape;4467;p643"/>
          <p:cNvSpPr/>
          <p:nvPr/>
        </p:nvSpPr>
        <p:spPr>
          <a:xfrm>
            <a:off x="152400" y="2743200"/>
            <a:ext cx="1600200" cy="960300"/>
          </a:xfrm>
          <a:prstGeom prst="rect">
            <a:avLst/>
          </a:prstGeom>
          <a:noFill/>
          <a:ln>
            <a:noFill/>
          </a:ln>
        </p:spPr>
        <p:txBody>
          <a:bodyPr anchorCtr="0" anchor="t" bIns="45700" lIns="45700" spcFirstLastPara="1" rIns="45700" wrap="square" tIns="45700">
            <a:noAutofit/>
          </a:bodyPr>
          <a:lstStyle/>
          <a:p>
            <a:pPr indent="0" lvl="0" marL="0" marR="0" rtl="0" algn="l">
              <a:lnSpc>
                <a:spcPct val="75000"/>
              </a:lnSpc>
              <a:spcBef>
                <a:spcPts val="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Networks</a:t>
            </a:r>
            <a:r>
              <a:rPr b="0" i="0" lang="zh-CN" sz="800" u="none" cap="none" strike="noStrike">
                <a:solidFill>
                  <a:srgbClr val="D9DCE7"/>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America</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Birthday:</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Feb, 22 1732</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Religion: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Catholic</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800"/>
              <a:buFont typeface="Arial"/>
              <a:buNone/>
            </a:pPr>
            <a:r>
              <a:rPr b="0" i="0" lang="zh-CN" sz="800" u="none" cap="none" strike="noStrike">
                <a:solidFill>
                  <a:srgbClr val="959EBD"/>
                </a:solidFill>
                <a:latin typeface="Arial"/>
                <a:ea typeface="Arial"/>
                <a:cs typeface="Arial"/>
                <a:sym typeface="Arial"/>
              </a:rPr>
              <a:t>Hometown:</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400"/>
              </a:spcBef>
              <a:spcAft>
                <a:spcPts val="0"/>
              </a:spcAft>
              <a:buClr>
                <a:srgbClr val="000000"/>
              </a:buClr>
              <a:buSzPts val="1000"/>
              <a:buFont typeface="Arial"/>
              <a:buNone/>
            </a:pPr>
            <a:r>
              <a:rPr b="0" i="0" lang="zh-CN" sz="1000" u="none" cap="none" strike="noStrike">
                <a:solidFill>
                  <a:srgbClr val="000000"/>
                </a:solidFill>
                <a:highlight>
                  <a:srgbClr val="FFFFFF"/>
                </a:highlight>
                <a:latin typeface="Arial"/>
                <a:ea typeface="Arial"/>
                <a:cs typeface="Arial"/>
                <a:sym typeface="Arial"/>
              </a:rPr>
              <a:t>Westmoreland County,</a:t>
            </a:r>
            <a:r>
              <a:rPr b="0" i="0" lang="zh-CN" sz="1000" u="none" cap="none" strike="noStrike">
                <a:solidFill>
                  <a:srgbClr val="000000"/>
                </a:solidFill>
                <a:highlight>
                  <a:srgbClr val="FFFFFF"/>
                </a:highlight>
                <a:uFill>
                  <a:noFill/>
                </a:uFill>
                <a:latin typeface="Arial"/>
                <a:ea typeface="Arial"/>
                <a:cs typeface="Arial"/>
                <a:sym typeface="Arial"/>
                <a:hlinkClick r:id="rId6">
                  <a:extLst>
                    <a:ext uri="{A12FA001-AC4F-418D-AE19-62706E023703}">
                      <ahyp:hlinkClr val="tx"/>
                    </a:ext>
                  </a:extLst>
                </a:hlinkClick>
              </a:rPr>
              <a:t> Virginia, VA</a:t>
            </a:r>
            <a:endParaRPr b="0" i="0" sz="1400" u="none" cap="none" strike="noStrike">
              <a:solidFill>
                <a:srgbClr val="000000"/>
              </a:solidFill>
              <a:latin typeface="Arial"/>
              <a:ea typeface="Arial"/>
              <a:cs typeface="Arial"/>
              <a:sym typeface="Arial"/>
            </a:endParaRPr>
          </a:p>
        </p:txBody>
      </p:sp>
      <p:cxnSp>
        <p:nvCxnSpPr>
          <p:cNvPr id="4468" name="Google Shape;4468;p643"/>
          <p:cNvCxnSpPr/>
          <p:nvPr/>
        </p:nvCxnSpPr>
        <p:spPr>
          <a:xfrm>
            <a:off x="152400" y="3886200"/>
            <a:ext cx="1600200" cy="0"/>
          </a:xfrm>
          <a:prstGeom prst="straightConnector1">
            <a:avLst/>
          </a:prstGeom>
          <a:noFill/>
          <a:ln cap="flat" cmpd="sng" w="9525">
            <a:solidFill>
              <a:srgbClr val="C0C0C0"/>
            </a:solidFill>
            <a:prstDash val="solid"/>
            <a:round/>
            <a:headEnd len="sm" w="sm" type="none"/>
            <a:tailEnd len="sm" w="sm" type="none"/>
          </a:ln>
        </p:spPr>
      </p:cxnSp>
      <p:sp>
        <p:nvSpPr>
          <p:cNvPr id="4469" name="Google Shape;4469;p643"/>
          <p:cNvSpPr/>
          <p:nvPr/>
        </p:nvSpPr>
        <p:spPr>
          <a:xfrm>
            <a:off x="152400" y="3933563"/>
            <a:ext cx="1600200" cy="161100"/>
          </a:xfrm>
          <a:prstGeom prst="rect">
            <a:avLst/>
          </a:prstGeom>
          <a:solidFill>
            <a:srgbClr val="EAEC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000000"/>
                </a:solidFill>
                <a:latin typeface="Arial"/>
                <a:ea typeface="Arial"/>
                <a:cs typeface="Arial"/>
                <a:sym typeface="Arial"/>
              </a:rPr>
              <a:t>Friends</a:t>
            </a:r>
            <a:endParaRPr b="0" i="0" sz="1400" u="none" cap="none" strike="noStrike">
              <a:solidFill>
                <a:srgbClr val="000000"/>
              </a:solidFill>
              <a:latin typeface="Arial"/>
              <a:ea typeface="Arial"/>
              <a:cs typeface="Arial"/>
              <a:sym typeface="Arial"/>
            </a:endParaRPr>
          </a:p>
        </p:txBody>
      </p:sp>
      <p:pic>
        <p:nvPicPr>
          <p:cNvPr descr="john adam.jpg" id="4470" name="Google Shape;4470;p643"/>
          <p:cNvPicPr preferRelativeResize="0"/>
          <p:nvPr/>
        </p:nvPicPr>
        <p:blipFill rotWithShape="1">
          <a:blip r:embed="rId7">
            <a:alphaModFix/>
          </a:blip>
          <a:srcRect b="0" l="5004" r="4995" t="0"/>
          <a:stretch/>
        </p:blipFill>
        <p:spPr>
          <a:xfrm>
            <a:off x="132525" y="4142025"/>
            <a:ext cx="533400" cy="560400"/>
          </a:xfrm>
          <a:prstGeom prst="rect">
            <a:avLst/>
          </a:prstGeom>
          <a:noFill/>
          <a:ln>
            <a:noFill/>
          </a:ln>
        </p:spPr>
      </p:pic>
      <p:sp>
        <p:nvSpPr>
          <p:cNvPr id="4471" name="Google Shape;4471;p643"/>
          <p:cNvSpPr/>
          <p:nvPr/>
        </p:nvSpPr>
        <p:spPr>
          <a:xfrm>
            <a:off x="208725" y="4675050"/>
            <a:ext cx="381000" cy="397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John Adam</a:t>
            </a:r>
            <a:endParaRPr b="0" i="0" sz="1400" u="none" cap="none" strike="noStrike">
              <a:solidFill>
                <a:srgbClr val="000000"/>
              </a:solidFill>
              <a:latin typeface="Arial"/>
              <a:ea typeface="Arial"/>
              <a:cs typeface="Arial"/>
              <a:sym typeface="Arial"/>
            </a:endParaRPr>
          </a:p>
        </p:txBody>
      </p:sp>
      <p:pic>
        <p:nvPicPr>
          <p:cNvPr descr="Thomas jeff.jpg" id="4472" name="Google Shape;4472;p643"/>
          <p:cNvPicPr preferRelativeResize="0"/>
          <p:nvPr/>
        </p:nvPicPr>
        <p:blipFill rotWithShape="1">
          <a:blip r:embed="rId8">
            <a:alphaModFix/>
          </a:blip>
          <a:srcRect b="0" l="0" r="0" t="0"/>
          <a:stretch/>
        </p:blipFill>
        <p:spPr>
          <a:xfrm>
            <a:off x="1219200" y="4215038"/>
            <a:ext cx="400200" cy="400200"/>
          </a:xfrm>
          <a:prstGeom prst="rect">
            <a:avLst/>
          </a:prstGeom>
          <a:noFill/>
          <a:ln>
            <a:noFill/>
          </a:ln>
        </p:spPr>
      </p:pic>
      <p:sp>
        <p:nvSpPr>
          <p:cNvPr id="4473" name="Google Shape;4473;p643"/>
          <p:cNvSpPr/>
          <p:nvPr/>
        </p:nvSpPr>
        <p:spPr>
          <a:xfrm>
            <a:off x="1219200" y="4697550"/>
            <a:ext cx="6858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Thomas Jefferson</a:t>
            </a:r>
            <a:endParaRPr b="0" i="0" sz="1400" u="none" cap="none" strike="noStrike">
              <a:solidFill>
                <a:srgbClr val="000000"/>
              </a:solidFill>
              <a:latin typeface="Arial"/>
              <a:ea typeface="Arial"/>
              <a:cs typeface="Arial"/>
              <a:sym typeface="Arial"/>
            </a:endParaRPr>
          </a:p>
        </p:txBody>
      </p:sp>
      <p:sp>
        <p:nvSpPr>
          <p:cNvPr id="4474" name="Google Shape;4474;p643"/>
          <p:cNvSpPr/>
          <p:nvPr/>
        </p:nvSpPr>
        <p:spPr>
          <a:xfrm>
            <a:off x="2590800" y="1943100"/>
            <a:ext cx="4495800" cy="2904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643"/>
          <p:cNvSpPr/>
          <p:nvPr/>
        </p:nvSpPr>
        <p:spPr>
          <a:xfrm>
            <a:off x="2590800" y="198348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 will not stop till the harbor is 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#BostonIsOurs</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sp>
        <p:nvSpPr>
          <p:cNvPr id="4476" name="Google Shape;4476;p643"/>
          <p:cNvSpPr/>
          <p:nvPr/>
        </p:nvSpPr>
        <p:spPr>
          <a:xfrm>
            <a:off x="2552700" y="2529338"/>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Ha! Ha! Our wall of dirt will slow you down!</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#WeNotFriendsAnymore!</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@King_Georgeiii</a:t>
            </a:r>
            <a:endParaRPr b="0" i="0" sz="1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zh-CN" sz="1000" u="none" cap="none" strike="noStrike">
                <a:solidFill>
                  <a:srgbClr val="000000"/>
                </a:solidFill>
                <a:latin typeface="Arial"/>
                <a:ea typeface="Arial"/>
                <a:cs typeface="Arial"/>
                <a:sym typeface="Arial"/>
              </a:rPr>
              <a:t>Jun, 17 1775</a:t>
            </a:r>
            <a:endParaRPr b="0" i="0" sz="1000" u="none" cap="none" strike="noStrike">
              <a:solidFill>
                <a:srgbClr val="000000"/>
              </a:solidFill>
              <a:latin typeface="Arial"/>
              <a:ea typeface="Arial"/>
              <a:cs typeface="Arial"/>
              <a:sym typeface="Arial"/>
            </a:endParaRPr>
          </a:p>
        </p:txBody>
      </p:sp>
      <p:pic>
        <p:nvPicPr>
          <p:cNvPr descr="Gilbert_Stuart_Williamstown_Portrait_of_George_Washington.jpg" id="4477" name="Google Shape;4477;p643"/>
          <p:cNvPicPr preferRelativeResize="0"/>
          <p:nvPr/>
        </p:nvPicPr>
        <p:blipFill rotWithShape="1">
          <a:blip r:embed="rId3">
            <a:alphaModFix/>
          </a:blip>
          <a:srcRect b="0" l="2380" r="2389" t="0"/>
          <a:stretch/>
        </p:blipFill>
        <p:spPr>
          <a:xfrm>
            <a:off x="1943838" y="3143250"/>
            <a:ext cx="417600" cy="400200"/>
          </a:xfrm>
          <a:prstGeom prst="rect">
            <a:avLst/>
          </a:prstGeom>
          <a:noFill/>
          <a:ln>
            <a:noFill/>
          </a:ln>
        </p:spPr>
      </p:pic>
      <p:sp>
        <p:nvSpPr>
          <p:cNvPr id="4478" name="Google Shape;4478;p643"/>
          <p:cNvSpPr/>
          <p:nvPr/>
        </p:nvSpPr>
        <p:spPr>
          <a:xfrm>
            <a:off x="2552700" y="3201525"/>
            <a:ext cx="4495800" cy="376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We have just seen the british on their ships. There are a lot of ships in the harbor. We are preparing for the worst. We see their men with guns in hand.</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Jun, 16 1775</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Gilbert_Stuart_Williamstown_Portrait_of_George_Washington.jpg" id="4479" name="Google Shape;4479;p643"/>
          <p:cNvPicPr preferRelativeResize="0"/>
          <p:nvPr/>
        </p:nvPicPr>
        <p:blipFill rotWithShape="1">
          <a:blip r:embed="rId3">
            <a:alphaModFix/>
          </a:blip>
          <a:srcRect b="0" l="2371" r="2381" t="0"/>
          <a:stretch/>
        </p:blipFill>
        <p:spPr>
          <a:xfrm>
            <a:off x="1943850" y="2486025"/>
            <a:ext cx="417600" cy="400200"/>
          </a:xfrm>
          <a:prstGeom prst="rect">
            <a:avLst/>
          </a:prstGeom>
          <a:noFill/>
          <a:ln>
            <a:noFill/>
          </a:ln>
        </p:spPr>
      </p:pic>
      <p:pic>
        <p:nvPicPr>
          <p:cNvPr descr="download.jpg" id="4480" name="Google Shape;4480;p643"/>
          <p:cNvPicPr preferRelativeResize="0"/>
          <p:nvPr/>
        </p:nvPicPr>
        <p:blipFill rotWithShape="1">
          <a:blip r:embed="rId9">
            <a:alphaModFix/>
          </a:blip>
          <a:srcRect b="0" l="2244" r="2243" t="0"/>
          <a:stretch/>
        </p:blipFill>
        <p:spPr>
          <a:xfrm>
            <a:off x="1962888" y="1885950"/>
            <a:ext cx="417600" cy="400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4" name="Shape 4484"/>
        <p:cNvGrpSpPr/>
        <p:nvPr/>
      </p:nvGrpSpPr>
      <p:grpSpPr>
        <a:xfrm>
          <a:off x="0" y="0"/>
          <a:ext cx="0" cy="0"/>
          <a:chOff x="0" y="0"/>
          <a:chExt cx="0" cy="0"/>
        </a:xfrm>
      </p:grpSpPr>
      <p:sp>
        <p:nvSpPr>
          <p:cNvPr id="4485" name="Google Shape;4485;p644"/>
          <p:cNvSpPr txBox="1"/>
          <p:nvPr>
            <p:ph type="title"/>
          </p:nvPr>
        </p:nvSpPr>
        <p:spPr>
          <a:xfrm>
            <a:off x="457200" y="528066"/>
            <a:ext cx="8229600" cy="8574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1400"/>
              <a:buFont typeface="Arial"/>
              <a:buNone/>
            </a:pPr>
            <a:r>
              <a:rPr b="1" i="0" lang="zh-CN" sz="5000" u="none" cap="none" strike="noStrike">
                <a:solidFill>
                  <a:schemeClr val="dk2"/>
                </a:solidFill>
                <a:latin typeface="Arial"/>
                <a:ea typeface="Arial"/>
                <a:cs typeface="Arial"/>
                <a:sym typeface="Arial"/>
              </a:rPr>
              <a:t> HÜMANİZM</a:t>
            </a:r>
            <a:endParaRPr b="0" i="0" sz="5000" u="none" cap="none" strike="noStrike">
              <a:solidFill>
                <a:schemeClr val="dk2"/>
              </a:solidFill>
              <a:latin typeface="Arial"/>
              <a:ea typeface="Arial"/>
              <a:cs typeface="Arial"/>
              <a:sym typeface="Arial"/>
            </a:endParaRPr>
          </a:p>
        </p:txBody>
      </p:sp>
      <p:sp>
        <p:nvSpPr>
          <p:cNvPr id="4486" name="Google Shape;4486;p644"/>
          <p:cNvSpPr txBox="1"/>
          <p:nvPr>
            <p:ph idx="1" type="body"/>
          </p:nvPr>
        </p:nvSpPr>
        <p:spPr>
          <a:xfrm>
            <a:off x="457200" y="1451610"/>
            <a:ext cx="8229600" cy="32919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720"/>
              </a:spcBef>
              <a:spcAft>
                <a:spcPts val="0"/>
              </a:spcAft>
              <a:buClr>
                <a:schemeClr val="accent3"/>
              </a:buClr>
              <a:buSzPts val="1400"/>
              <a:buFont typeface="Arial"/>
              <a:buNone/>
            </a:pPr>
            <a:r>
              <a:rPr b="0" i="0" lang="zh-CN" sz="3600" u="none" cap="none" strike="noStrike">
                <a:solidFill>
                  <a:schemeClr val="dk1"/>
                </a:solidFill>
                <a:latin typeface="Arial"/>
                <a:ea typeface="Arial"/>
                <a:cs typeface="Arial"/>
                <a:sym typeface="Arial"/>
              </a:rPr>
              <a:t>	İnsana ve insan değerlerine ağırlık veren düşünsel yaklaşım olarak hümanizm; Rönesans döneminin temel kültürel akımıdır. Rönesans hümanizminin de köklerini klasik Yunan antik kültürü değerlerinden aldığını söyleyebiliriz.</a:t>
            </a:r>
            <a:endParaRPr b="0" i="0" sz="2600" u="none" cap="none" strike="noStrike">
              <a:solidFill>
                <a:schemeClr val="dk1"/>
              </a:solidFill>
              <a:latin typeface="Arial"/>
              <a:ea typeface="Arial"/>
              <a:cs typeface="Arial"/>
              <a:sym typeface="Arial"/>
            </a:endParaRPr>
          </a:p>
        </p:txBody>
      </p:sp>
      <p:sp>
        <p:nvSpPr>
          <p:cNvPr id="4487" name="Google Shape;4487;p644"/>
          <p:cNvSpPr txBox="1"/>
          <p:nvPr>
            <p:ph idx="10" type="dt"/>
          </p:nvPr>
        </p:nvSpPr>
        <p:spPr>
          <a:xfrm>
            <a:off x="457200" y="4767263"/>
            <a:ext cx="21336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88" name="Google Shape;4488;p644"/>
          <p:cNvSpPr txBox="1"/>
          <p:nvPr>
            <p:ph idx="12" type="sldNum"/>
          </p:nvPr>
        </p:nvSpPr>
        <p:spPr>
          <a:xfrm>
            <a:off x="7924800" y="4767263"/>
            <a:ext cx="762000" cy="273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None/>
            </a:pPr>
            <a:r>
              <a:rPr lang="zh-CN"/>
              <a:t> </a:t>
            </a:r>
            <a:endParaRPr b="0" i="0" sz="1200" u="none" cap="none" strike="noStrike">
              <a:solidFill>
                <a:srgbClr val="195D75"/>
              </a:solidFill>
              <a:latin typeface="Arial"/>
              <a:ea typeface="Arial"/>
              <a:cs typeface="Arial"/>
              <a:sym typeface="Arial"/>
            </a:endParaRPr>
          </a:p>
        </p:txBody>
      </p:sp>
      <p:sp>
        <p:nvSpPr>
          <p:cNvPr id="4489" name="Google Shape;4489;p644"/>
          <p:cNvSpPr txBox="1"/>
          <p:nvPr>
            <p:ph idx="11" type="ftr"/>
          </p:nvPr>
        </p:nvSpPr>
        <p:spPr>
          <a:xfrm>
            <a:off x="2667000" y="4767263"/>
            <a:ext cx="3352800" cy="273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20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3" name="Shape 4493"/>
        <p:cNvGrpSpPr/>
        <p:nvPr/>
      </p:nvGrpSpPr>
      <p:grpSpPr>
        <a:xfrm>
          <a:off x="0" y="0"/>
          <a:ext cx="0" cy="0"/>
          <a:chOff x="0" y="0"/>
          <a:chExt cx="0" cy="0"/>
        </a:xfrm>
      </p:grpSpPr>
      <p:sp>
        <p:nvSpPr>
          <p:cNvPr id="4494" name="Google Shape;4494;p645"/>
          <p:cNvSpPr txBox="1"/>
          <p:nvPr>
            <p:ph type="title"/>
          </p:nvPr>
        </p:nvSpPr>
        <p:spPr>
          <a:xfrm>
            <a:off x="457200" y="396049"/>
            <a:ext cx="8229600" cy="6432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4495" name="Google Shape;4495;p645"/>
          <p:cNvSpPr txBox="1"/>
          <p:nvPr>
            <p:ph idx="1" type="body"/>
          </p:nvPr>
        </p:nvSpPr>
        <p:spPr>
          <a:xfrm>
            <a:off x="457200" y="1088708"/>
            <a:ext cx="8229600" cy="24690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rgbClr val="357A1A"/>
                </a:solidFill>
                <a:latin typeface="Verdana"/>
                <a:ea typeface="Verdana"/>
                <a:cs typeface="Verdana"/>
                <a:sym typeface="Verdana"/>
              </a:rPr>
              <a:t>	HACETTEPE ÜNİVERSİTESİ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rgbClr val="7C9B60"/>
                </a:solidFill>
                <a:latin typeface="Arial"/>
                <a:ea typeface="Arial"/>
                <a:cs typeface="Arial"/>
                <a:sym typeface="Arial"/>
              </a:rPr>
              <a:t>	İKTİSADİ VE İDARİ BİLİMLER FAKÜLTESİ</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rPr b="0" i="0" lang="zh-CN" sz="2600" u="none" cap="none" strike="noStrike">
                <a:solidFill>
                  <a:srgbClr val="35A414"/>
                </a:solidFill>
                <a:latin typeface="Verdana"/>
                <a:ea typeface="Verdana"/>
                <a:cs typeface="Verdana"/>
                <a:sym typeface="Verdana"/>
              </a:rPr>
              <a:t>	SOSYAL HİZMET BÖLÜMÜ</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20"/>
              </a:spcBef>
              <a:spcAft>
                <a:spcPts val="0"/>
              </a:spcAft>
              <a:buClr>
                <a:schemeClr val="accent3"/>
              </a:buClr>
              <a:buSzPts val="1400"/>
              <a:buFont typeface="Arial"/>
              <a:buNone/>
            </a:pPr>
            <a:r>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600" u="none" cap="none" strike="noStrike">
                <a:solidFill>
                  <a:srgbClr val="74F481"/>
                </a:solidFill>
                <a:latin typeface="Arial"/>
                <a:ea typeface="Arial"/>
                <a:cs typeface="Arial"/>
                <a:sym typeface="Arial"/>
              </a:rPr>
              <a:t>	Dersin Adı: Sosyal Hizmet Kuram </a:t>
            </a:r>
            <a:r>
              <a:rPr b="0" i="0" lang="zh-CN" sz="2800" u="none" cap="none" strike="noStrike">
                <a:solidFill>
                  <a:schemeClr val="dk1"/>
                </a:solidFill>
                <a:latin typeface="Arial"/>
                <a:ea typeface="Arial"/>
                <a:cs typeface="Arial"/>
                <a:sym typeface="Arial"/>
              </a:rPr>
              <a:t>1 </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rgbClr val="247876"/>
                </a:solidFill>
                <a:latin typeface="Arial"/>
                <a:ea typeface="Arial"/>
                <a:cs typeface="Arial"/>
                <a:sym typeface="Arial"/>
              </a:rPr>
              <a:t>	Konu : İnsancıl Yaklaşım</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rgbClr val="3D2D64"/>
                </a:solidFill>
                <a:latin typeface="Arial"/>
                <a:ea typeface="Arial"/>
                <a:cs typeface="Arial"/>
                <a:sym typeface="Arial"/>
              </a:rPr>
              <a:t>	Faruk AKAR</a:t>
            </a:r>
            <a:endParaRPr b="0" i="0" sz="2600" u="none" cap="none" strike="noStrike">
              <a:solidFill>
                <a:schemeClr val="dk1"/>
              </a:solidFill>
              <a:latin typeface="Arial"/>
              <a:ea typeface="Arial"/>
              <a:cs typeface="Arial"/>
              <a:sym typeface="Arial"/>
            </a:endParaRPr>
          </a:p>
          <a:p>
            <a:pPr indent="-274320" lvl="0" marL="274320" marR="0" rtl="0" algn="l">
              <a:lnSpc>
                <a:spcPct val="100000"/>
              </a:lnSpc>
              <a:spcBef>
                <a:spcPts val="560"/>
              </a:spcBef>
              <a:spcAft>
                <a:spcPts val="0"/>
              </a:spcAft>
              <a:buClr>
                <a:schemeClr val="accent3"/>
              </a:buClr>
              <a:buSzPts val="1400"/>
              <a:buFont typeface="Arial"/>
              <a:buNone/>
            </a:pPr>
            <a:r>
              <a:rPr b="0" i="0" lang="zh-CN" sz="2800" u="none" cap="none" strike="noStrike">
                <a:solidFill>
                  <a:srgbClr val="2B544B"/>
                </a:solidFill>
                <a:latin typeface="Times New Roman"/>
                <a:ea typeface="Times New Roman"/>
                <a:cs typeface="Times New Roman"/>
                <a:sym typeface="Times New Roman"/>
              </a:rPr>
              <a:t>	Berk  Acun</a:t>
            </a:r>
            <a:endParaRPr b="0" i="0" sz="2600" u="none" cap="none" strike="noStrike">
              <a:solidFill>
                <a:schemeClr val="dk1"/>
              </a:solidFill>
              <a:latin typeface="Arial"/>
              <a:ea typeface="Arial"/>
              <a:cs typeface="Arial"/>
              <a:sym typeface="Arial"/>
            </a:endParaRPr>
          </a:p>
        </p:txBody>
      </p:sp>
      <p:sp>
        <p:nvSpPr>
          <p:cNvPr id="4496" name="Google Shape;4496;p645"/>
          <p:cNvSpPr txBox="1"/>
          <p:nvPr>
            <p:ph idx="10" type="dt"/>
          </p:nvPr>
        </p:nvSpPr>
        <p:spPr>
          <a:xfrm>
            <a:off x="457200" y="3575447"/>
            <a:ext cx="21336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lang="zh-CN"/>
              <a:t> </a:t>
            </a:r>
            <a:endParaRPr b="0" i="0" sz="1200" u="none" cap="none" strike="noStrike">
              <a:solidFill>
                <a:srgbClr val="195D75"/>
              </a:solidFill>
              <a:latin typeface="Arial"/>
              <a:ea typeface="Arial"/>
              <a:cs typeface="Arial"/>
              <a:sym typeface="Arial"/>
            </a:endParaRPr>
          </a:p>
        </p:txBody>
      </p:sp>
      <p:sp>
        <p:nvSpPr>
          <p:cNvPr id="4497" name="Google Shape;4497;p645"/>
          <p:cNvSpPr txBox="1"/>
          <p:nvPr>
            <p:ph idx="12" type="sldNum"/>
          </p:nvPr>
        </p:nvSpPr>
        <p:spPr>
          <a:xfrm>
            <a:off x="7924800" y="3575447"/>
            <a:ext cx="762000" cy="205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r>
              <a:t/>
            </a:r>
            <a:endParaRPr/>
          </a:p>
          <a:p>
            <a:pPr indent="0" lvl="1" marL="457200" rtl="0" algn="l">
              <a:lnSpc>
                <a:spcPct val="100000"/>
              </a:lnSpc>
              <a:spcBef>
                <a:spcPts val="0"/>
              </a:spcBef>
              <a:spcAft>
                <a:spcPts val="0"/>
              </a:spcAft>
              <a:buClr>
                <a:srgbClr val="000000"/>
              </a:buClr>
              <a:buSzPts val="1400"/>
              <a:buFont typeface="Arial"/>
              <a:buNone/>
            </a:pPr>
            <a:r>
              <a:t/>
            </a:r>
            <a:endParaRPr/>
          </a:p>
          <a:p>
            <a:pPr indent="0" lvl="2" marL="914400" rtl="0" algn="l">
              <a:lnSpc>
                <a:spcPct val="100000"/>
              </a:lnSpc>
              <a:spcBef>
                <a:spcPts val="0"/>
              </a:spcBef>
              <a:spcAft>
                <a:spcPts val="0"/>
              </a:spcAft>
              <a:buClr>
                <a:srgbClr val="000000"/>
              </a:buClr>
              <a:buSzPts val="1400"/>
              <a:buFont typeface="Arial"/>
              <a:buNone/>
            </a:pPr>
            <a:r>
              <a:t/>
            </a:r>
            <a:endParaRPr/>
          </a:p>
          <a:p>
            <a:pPr indent="0" lvl="3" marL="1371600" rtl="0" algn="l">
              <a:lnSpc>
                <a:spcPct val="100000"/>
              </a:lnSpc>
              <a:spcBef>
                <a:spcPts val="0"/>
              </a:spcBef>
              <a:spcAft>
                <a:spcPts val="0"/>
              </a:spcAft>
              <a:buClr>
                <a:srgbClr val="000000"/>
              </a:buClr>
              <a:buSzPts val="1400"/>
              <a:buFont typeface="Arial"/>
              <a:buNone/>
            </a:pPr>
            <a:r>
              <a:t/>
            </a:r>
            <a:endParaRPr/>
          </a:p>
          <a:p>
            <a:pPr indent="0" lvl="4" marL="1828800" rtl="0" algn="l">
              <a:lnSpc>
                <a:spcPct val="100000"/>
              </a:lnSpc>
              <a:spcBef>
                <a:spcPts val="0"/>
              </a:spcBef>
              <a:spcAft>
                <a:spcPts val="0"/>
              </a:spcAft>
              <a:buClr>
                <a:srgbClr val="000000"/>
              </a:buClr>
              <a:buSzPts val="1400"/>
              <a:buFont typeface="Arial"/>
              <a:buNone/>
            </a:pPr>
            <a:r>
              <a:t/>
            </a:r>
            <a:endParaRPr/>
          </a:p>
          <a:p>
            <a:pPr indent="0" lvl="5" marL="2286000" rtl="0" algn="l">
              <a:lnSpc>
                <a:spcPct val="100000"/>
              </a:lnSpc>
              <a:spcBef>
                <a:spcPts val="0"/>
              </a:spcBef>
              <a:spcAft>
                <a:spcPts val="0"/>
              </a:spcAft>
              <a:buClr>
                <a:srgbClr val="000000"/>
              </a:buClr>
              <a:buSzPts val="1400"/>
              <a:buFont typeface="Arial"/>
              <a:buNone/>
            </a:pPr>
            <a:r>
              <a:t/>
            </a:r>
            <a:endParaRPr/>
          </a:p>
          <a:p>
            <a:pPr indent="0" lvl="6" marL="2743200" rtl="0" algn="l">
              <a:lnSpc>
                <a:spcPct val="100000"/>
              </a:lnSpc>
              <a:spcBef>
                <a:spcPts val="0"/>
              </a:spcBef>
              <a:spcAft>
                <a:spcPts val="0"/>
              </a:spcAft>
              <a:buClr>
                <a:srgbClr val="000000"/>
              </a:buClr>
              <a:buSzPts val="1400"/>
              <a:buFont typeface="Arial"/>
              <a:buNone/>
            </a:pPr>
            <a:r>
              <a:t/>
            </a:r>
            <a:endParaRPr/>
          </a:p>
          <a:p>
            <a:pPr indent="0" lvl="7" marL="3200400" rtl="0" algn="l">
              <a:lnSpc>
                <a:spcPct val="100000"/>
              </a:lnSpc>
              <a:spcBef>
                <a:spcPts val="0"/>
              </a:spcBef>
              <a:spcAft>
                <a:spcPts val="0"/>
              </a:spcAft>
              <a:buClr>
                <a:srgbClr val="000000"/>
              </a:buClr>
              <a:buSzPts val="1400"/>
              <a:buFont typeface="Arial"/>
              <a:buNone/>
            </a:pPr>
            <a:r>
              <a:t/>
            </a:r>
            <a:endParaRPr/>
          </a:p>
          <a:p>
            <a:pPr indent="0" lvl="8" marL="3657600" rtl="0" algn="l">
              <a:lnSpc>
                <a:spcPct val="100000"/>
              </a:lnSpc>
              <a:spcBef>
                <a:spcPts val="0"/>
              </a:spcBef>
              <a:spcAft>
                <a:spcPts val="0"/>
              </a:spcAft>
              <a:buClr>
                <a:srgbClr val="000000"/>
              </a:buClr>
              <a:buSzPts val="1400"/>
              <a:buFont typeface="Arial"/>
              <a:buNone/>
            </a:pPr>
            <a:r>
              <a:t/>
            </a:r>
            <a:endParaRPr/>
          </a:p>
        </p:txBody>
      </p:sp>
      <p:sp>
        <p:nvSpPr>
          <p:cNvPr id="4498" name="Google Shape;4498;p645"/>
          <p:cNvSpPr txBox="1"/>
          <p:nvPr>
            <p:ph idx="11" type="ftr"/>
          </p:nvPr>
        </p:nvSpPr>
        <p:spPr>
          <a:xfrm>
            <a:off x="2667000" y="3575447"/>
            <a:ext cx="3352800" cy="205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1400"/>
              <a:buNone/>
            </a:pPr>
            <a:r>
              <a:rPr b="0" i="0" lang="zh-CN" sz="1200" u="none" cap="none" strike="noStrike">
                <a:solidFill>
                  <a:srgbClr val="195D75"/>
                </a:solidFill>
                <a:latin typeface="Arial"/>
                <a:ea typeface="Arial"/>
                <a:cs typeface="Arial"/>
                <a:sym typeface="Arial"/>
              </a:rPr>
              <a:t>Faruk &amp; Berk</a:t>
            </a:r>
            <a:endParaRPr b="0" i="0" sz="1200" u="none" cap="none" strike="noStrike">
              <a:solidFill>
                <a:srgbClr val="195D75"/>
              </a:solidFill>
              <a:latin typeface="Arial"/>
              <a:ea typeface="Arial"/>
              <a:cs typeface="Arial"/>
              <a:sym typeface="Aria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565"/>
          <p:cNvSpPr txBox="1"/>
          <p:nvPr>
            <p:ph type="title"/>
          </p:nvPr>
        </p:nvSpPr>
        <p:spPr>
          <a:xfrm>
            <a:off x="380004" y="449470"/>
            <a:ext cx="5911800" cy="1296000"/>
          </a:xfrm>
          <a:prstGeom prst="rect">
            <a:avLst/>
          </a:prstGeom>
          <a:noFill/>
          <a:ln>
            <a:noFill/>
          </a:ln>
        </p:spPr>
        <p:txBody>
          <a:bodyPr anchorCtr="0" anchor="t" bIns="0" lIns="0" spcFirstLastPara="1" rIns="0" wrap="square" tIns="10000">
            <a:spAutoFit/>
          </a:bodyPr>
          <a:lstStyle/>
          <a:p>
            <a:pPr indent="0" lvl="0" marL="152400" rtl="0" algn="l">
              <a:lnSpc>
                <a:spcPct val="116590"/>
              </a:lnSpc>
              <a:spcBef>
                <a:spcPts val="0"/>
              </a:spcBef>
              <a:spcAft>
                <a:spcPts val="0"/>
              </a:spcAft>
              <a:buSzPts val="1100"/>
              <a:buNone/>
            </a:pPr>
            <a:r>
              <a:rPr lang="zh-CN" sz="3300"/>
              <a:t>MCA Principles</a:t>
            </a:r>
            <a:endParaRPr sz="3300"/>
          </a:p>
          <a:p>
            <a:pPr indent="0" lvl="0" marL="152400" rtl="0" algn="l">
              <a:lnSpc>
                <a:spcPct val="114642"/>
              </a:lnSpc>
              <a:spcBef>
                <a:spcPts val="0"/>
              </a:spcBef>
              <a:spcAft>
                <a:spcPts val="0"/>
              </a:spcAft>
              <a:buSzPts val="1100"/>
              <a:buNone/>
            </a:pPr>
            <a:r>
              <a:rPr lang="zh-CN" sz="2100"/>
              <a:t>Adopted at Caltrain Board meeting on February 2nd, 2023</a:t>
            </a:r>
            <a:endParaRPr sz="2100"/>
          </a:p>
        </p:txBody>
      </p:sp>
      <p:sp>
        <p:nvSpPr>
          <p:cNvPr id="3632" name="Google Shape;3632;p565"/>
          <p:cNvSpPr txBox="1"/>
          <p:nvPr>
            <p:ph idx="12" type="sldNum"/>
          </p:nvPr>
        </p:nvSpPr>
        <p:spPr>
          <a:xfrm>
            <a:off x="6264783" y="3625108"/>
            <a:ext cx="97800" cy="138600"/>
          </a:xfrm>
          <a:prstGeom prst="rect">
            <a:avLst/>
          </a:prstGeom>
          <a:noFill/>
          <a:ln>
            <a:noFill/>
          </a:ln>
        </p:spPr>
        <p:txBody>
          <a:bodyPr anchorCtr="0" anchor="t" bIns="0" lIns="0" spcFirstLastPara="1" rIns="0" wrap="square" tIns="0">
            <a:spAutoFit/>
          </a:bodyPr>
          <a:lstStyle/>
          <a:p>
            <a:pPr indent="0" lvl="0" marL="25400" rtl="0" algn="l">
              <a:lnSpc>
                <a:spcPct val="118750"/>
              </a:lnSpc>
              <a:spcBef>
                <a:spcPts val="0"/>
              </a:spcBef>
              <a:spcAft>
                <a:spcPts val="0"/>
              </a:spcAft>
              <a:buClr>
                <a:srgbClr val="000000"/>
              </a:buClr>
              <a:buSzPts val="900"/>
              <a:buFont typeface="Arial"/>
              <a:buNone/>
            </a:pPr>
            <a:fld id="{00000000-1234-1234-1234-123412341234}" type="slidenum">
              <a:rPr lang="zh-CN"/>
              <a:t>‹#›</a:t>
            </a:fld>
            <a:endParaRPr/>
          </a:p>
        </p:txBody>
      </p:sp>
      <p:sp>
        <p:nvSpPr>
          <p:cNvPr id="3633" name="Google Shape;3633;p565"/>
          <p:cNvSpPr txBox="1"/>
          <p:nvPr/>
        </p:nvSpPr>
        <p:spPr>
          <a:xfrm>
            <a:off x="337014" y="1778202"/>
            <a:ext cx="8550600" cy="3314400"/>
          </a:xfrm>
          <a:prstGeom prst="rect">
            <a:avLst/>
          </a:prstGeom>
          <a:noFill/>
          <a:ln>
            <a:noFill/>
          </a:ln>
        </p:spPr>
        <p:txBody>
          <a:bodyPr anchorCtr="0" anchor="t" bIns="0" lIns="0" spcFirstLastPara="1" rIns="0" wrap="square" tIns="42875">
            <a:spAutoFit/>
          </a:bodyPr>
          <a:lstStyle/>
          <a:p>
            <a:pPr indent="-254000" lvl="0" marL="266700" marR="0" rtl="0" algn="l">
              <a:lnSpc>
                <a:spcPct val="100000"/>
              </a:lnSpc>
              <a:spcBef>
                <a:spcPts val="0"/>
              </a:spcBef>
              <a:spcAft>
                <a:spcPts val="0"/>
              </a:spcAft>
              <a:buClr>
                <a:srgbClr val="000000"/>
              </a:buClr>
              <a:buSzPts val="1400"/>
              <a:buFont typeface="Arial"/>
              <a:buAutoNum type="arabicPeriod"/>
            </a:pPr>
            <a:r>
              <a:rPr b="0" i="0" lang="zh-CN" sz="4000" u="none" cap="none" strike="noStrike">
                <a:solidFill>
                  <a:srgbClr val="000000"/>
                </a:solidFill>
                <a:latin typeface="Comic Sans MS"/>
                <a:ea typeface="Comic Sans MS"/>
                <a:cs typeface="Comic Sans MS"/>
                <a:sym typeface="Comic Sans MS"/>
              </a:rPr>
              <a:t>Project must be cost-neutral to Caltrain.</a:t>
            </a:r>
            <a:endParaRPr b="0" i="0" sz="1400" u="none" cap="none" strike="noStrike">
              <a:solidFill>
                <a:srgbClr val="000000"/>
              </a:solidFill>
              <a:latin typeface="Arial"/>
              <a:ea typeface="Arial"/>
              <a:cs typeface="Arial"/>
              <a:sym typeface="Arial"/>
            </a:endParaRPr>
          </a:p>
          <a:p>
            <a:pPr indent="-254000" lvl="1" marL="609600" marR="508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Capital Costs</a:t>
            </a:r>
            <a:r>
              <a:rPr b="0" i="0" lang="zh-CN" sz="4000" u="none" cap="none" strike="noStrike">
                <a:solidFill>
                  <a:srgbClr val="000000"/>
                </a:solidFill>
                <a:latin typeface="Courier New"/>
                <a:ea typeface="Courier New"/>
                <a:cs typeface="Courier New"/>
                <a:sym typeface="Courier New"/>
              </a:rPr>
              <a:t> – Any capital contributions Caltrain makes beyond those committed to project development (PCEP, real property, $3M, reimbursed staff time and resources) must be offset through committed third-party funding sources (e.g., grants).</a:t>
            </a:r>
            <a:endParaRPr b="0" i="0" sz="1200" u="none" cap="none" strike="noStrike">
              <a:solidFill>
                <a:srgbClr val="000000"/>
              </a:solidFill>
              <a:latin typeface="Arial"/>
              <a:ea typeface="Arial"/>
              <a:cs typeface="Arial"/>
              <a:sym typeface="Arial"/>
            </a:endParaRPr>
          </a:p>
          <a:p>
            <a:pPr indent="-254000" lvl="1" marL="609600" marR="1270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Maintaining State of Good Repair</a:t>
            </a:r>
            <a:r>
              <a:rPr b="0" i="0" lang="zh-CN" sz="1200" u="none" cap="none" strike="noStrike">
                <a:solidFill>
                  <a:srgbClr val="000000"/>
                </a:solidFill>
                <a:latin typeface="Arial"/>
                <a:ea typeface="Arial"/>
                <a:cs typeface="Arial"/>
                <a:sym typeface="Arial"/>
              </a:rPr>
              <a:t> – DTX cannot detract from Caltrain’s ability to maintain its assets in a State of Good Repair.</a:t>
            </a:r>
            <a:endParaRPr b="0" i="0" sz="1200" u="none" cap="none" strike="noStrike">
              <a:solidFill>
                <a:srgbClr val="000000"/>
              </a:solidFill>
              <a:latin typeface="Arial"/>
              <a:ea typeface="Arial"/>
              <a:cs typeface="Arial"/>
              <a:sym typeface="Arial"/>
            </a:endParaRPr>
          </a:p>
          <a:p>
            <a:pPr indent="-254000" lvl="1" marL="609600" marR="0" rtl="0" algn="l">
              <a:lnSpc>
                <a:spcPct val="108125"/>
              </a:lnSpc>
              <a:spcBef>
                <a:spcPts val="400"/>
              </a:spcBef>
              <a:spcAft>
                <a:spcPts val="0"/>
              </a:spcAft>
              <a:buClr>
                <a:srgbClr val="000000"/>
              </a:buClr>
              <a:buSzPts val="1200"/>
              <a:buFont typeface="Arial"/>
              <a:buAutoNum type="alphaLcParenR"/>
            </a:pPr>
            <a:r>
              <a:rPr b="0" i="0" lang="zh-CN" sz="1200" u="sng" cap="none" strike="noStrike">
                <a:solidFill>
                  <a:srgbClr val="000000"/>
                </a:solidFill>
                <a:latin typeface="Arial"/>
                <a:ea typeface="Arial"/>
                <a:cs typeface="Arial"/>
                <a:sym typeface="Arial"/>
              </a:rPr>
              <a:t>Operating Costs</a:t>
            </a:r>
            <a:r>
              <a:rPr b="0" i="0" lang="zh-CN" sz="1000" u="none" cap="none" strike="noStrike">
                <a:solidFill>
                  <a:srgbClr val="000000"/>
                </a:solidFill>
                <a:latin typeface="Verdana"/>
                <a:ea typeface="Verdana"/>
                <a:cs typeface="Verdana"/>
                <a:sym typeface="Verdana"/>
              </a:rPr>
              <a:t> – Caltrain's DTX operating contributions cannot detract from Caltrain's ability to operate the rest of the system. Any contribution of incremental operating revenue (e.g., fare revenue, special fare zone, facility revenues) must be directly attributable to DTX and any operating costs in excess of incremental operating revenue must be backstopped by non-Caltrain source(s) in case revenue projections are not met.</a:t>
            </a:r>
            <a:endParaRPr b="0" i="0" sz="1200" u="none" cap="none" strike="noStrike">
              <a:solidFill>
                <a:srgbClr val="000000"/>
              </a:solidFill>
              <a:latin typeface="Arial"/>
              <a:ea typeface="Arial"/>
              <a:cs typeface="Arial"/>
              <a:sym typeface="Arial"/>
            </a:endParaRPr>
          </a:p>
          <a:p>
            <a:pPr indent="-254000" lvl="0" marL="266700" marR="342900" rtl="0" algn="l">
              <a:lnSpc>
                <a:spcPct val="107722"/>
              </a:lnSpc>
              <a:spcBef>
                <a:spcPts val="700"/>
              </a:spcBef>
              <a:spcAft>
                <a:spcPts val="0"/>
              </a:spcAft>
              <a:buClr>
                <a:srgbClr val="000000"/>
              </a:buClr>
              <a:buSzPts val="1400"/>
              <a:buFont typeface="Arial"/>
              <a:buAutoNum type="arabicPeriod"/>
            </a:pPr>
            <a:r>
              <a:rPr b="0" i="0" lang="zh-CN" sz="3000" u="none" cap="none" strike="noStrike">
                <a:solidFill>
                  <a:srgbClr val="000000"/>
                </a:solidFill>
                <a:latin typeface="Arial"/>
                <a:ea typeface="Arial"/>
                <a:cs typeface="Arial"/>
                <a:sym typeface="Arial"/>
              </a:rPr>
              <a:t>Project design, operations, and funding must be compatible with and connected to Caltrain’s existing and planned rail system and must be consistent with Caltrain’s 2040 service vision.</a:t>
            </a:r>
            <a:endParaRPr b="0" i="0" sz="1400" u="none" cap="none" strike="noStrike">
              <a:solidFill>
                <a:srgbClr val="000000"/>
              </a:solidFill>
              <a:latin typeface="Arial"/>
              <a:ea typeface="Arial"/>
              <a:cs typeface="Arial"/>
              <a:sym typeface="Arial"/>
            </a:endParaRPr>
          </a:p>
          <a:p>
            <a:pPr indent="-254000" lvl="0" marL="266700" marR="698500" rtl="0" algn="l">
              <a:lnSpc>
                <a:spcPct val="107722"/>
              </a:lnSpc>
              <a:spcBef>
                <a:spcPts val="800"/>
              </a:spcBef>
              <a:spcAft>
                <a:spcPts val="0"/>
              </a:spcAft>
              <a:buClr>
                <a:srgbClr val="000000"/>
              </a:buClr>
              <a:buSzPts val="1400"/>
              <a:buFont typeface="Arial"/>
              <a:buAutoNum type="arabicPeriod"/>
            </a:pPr>
            <a:r>
              <a:rPr b="0" i="0" lang="zh-CN" sz="1000" u="none" cap="none" strike="noStrike">
                <a:solidFill>
                  <a:srgbClr val="000000"/>
                </a:solidFill>
                <a:latin typeface="Comic Sans MS"/>
                <a:ea typeface="Comic Sans MS"/>
                <a:cs typeface="Comic Sans MS"/>
                <a:sym typeface="Comic Sans MS"/>
              </a:rPr>
              <a:t>Safety and customer experience must be the primary focus of all planning, design, construction, and operations and maintenance decisions.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2" name="Shape 4502"/>
        <p:cNvGrpSpPr/>
        <p:nvPr/>
      </p:nvGrpSpPr>
      <p:grpSpPr>
        <a:xfrm>
          <a:off x="0" y="0"/>
          <a:ext cx="0" cy="0"/>
          <a:chOff x="0" y="0"/>
          <a:chExt cx="0" cy="0"/>
        </a:xfrm>
      </p:grpSpPr>
      <p:sp>
        <p:nvSpPr>
          <p:cNvPr id="4503" name="Google Shape;4503;p646"/>
          <p:cNvSpPr txBox="1"/>
          <p:nvPr>
            <p:ph type="ctrTitle"/>
          </p:nvPr>
        </p:nvSpPr>
        <p:spPr>
          <a:xfrm>
            <a:off x="755576" y="573528"/>
            <a:ext cx="7769700" cy="1080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zh-CN" sz="3250" u="none" cap="none" strike="noStrike">
                <a:solidFill>
                  <a:schemeClr val="dk1"/>
                </a:solidFill>
                <a:latin typeface="Arial"/>
                <a:ea typeface="Arial"/>
                <a:cs typeface="Arial"/>
                <a:sym typeface="Arial"/>
              </a:rPr>
              <a:t>		</a:t>
            </a:r>
            <a:r>
              <a:rPr b="0" i="0" lang="zh-CN" sz="3250" u="none" cap="none" strike="noStrike">
                <a:solidFill>
                  <a:srgbClr val="002060"/>
                </a:solidFill>
                <a:latin typeface="Bodoni"/>
                <a:ea typeface="Bodoni"/>
                <a:cs typeface="Bodoni"/>
                <a:sym typeface="Bodoni"/>
              </a:rPr>
              <a:t>        PROJECT ON</a:t>
            </a:r>
            <a:br>
              <a:rPr b="0" i="0" lang="zh-CN" sz="3250" u="none" cap="none" strike="noStrike">
                <a:solidFill>
                  <a:srgbClr val="002060"/>
                </a:solidFill>
                <a:latin typeface="Bodoni"/>
                <a:ea typeface="Bodoni"/>
                <a:cs typeface="Bodoni"/>
                <a:sym typeface="Bodoni"/>
              </a:rPr>
            </a:br>
            <a:r>
              <a:rPr b="0" i="0" lang="zh-CN" sz="3250" u="none" cap="none" strike="noStrike">
                <a:solidFill>
                  <a:srgbClr val="002060"/>
                </a:solidFill>
                <a:latin typeface="Bodoni"/>
                <a:ea typeface="Bodoni"/>
                <a:cs typeface="Bodoni"/>
                <a:sym typeface="Bodoni"/>
              </a:rPr>
              <a:t>                </a:t>
            </a:r>
            <a:r>
              <a:rPr b="1" i="0" lang="zh-CN" sz="3950" u="none" cap="none" strike="noStrike">
                <a:solidFill>
                  <a:srgbClr val="002060"/>
                </a:solidFill>
                <a:latin typeface="Bodoni"/>
                <a:ea typeface="Bodoni"/>
                <a:cs typeface="Bodoni"/>
                <a:sym typeface="Bodoni"/>
              </a:rPr>
              <a:t>MICROSOFT ACCESS</a:t>
            </a:r>
            <a:br>
              <a:rPr b="1" i="0" lang="zh-CN" sz="3950" u="none" cap="none" strike="noStrike">
                <a:solidFill>
                  <a:srgbClr val="002060"/>
                </a:solidFill>
                <a:latin typeface="Bodoni"/>
                <a:ea typeface="Bodoni"/>
                <a:cs typeface="Bodoni"/>
                <a:sym typeface="Bodoni"/>
              </a:rPr>
            </a:br>
            <a:br>
              <a:rPr b="1" i="0" lang="zh-CN" sz="3950" u="none" cap="none" strike="noStrike">
                <a:solidFill>
                  <a:srgbClr val="002060"/>
                </a:solidFill>
                <a:latin typeface="Bodoni"/>
                <a:ea typeface="Bodoni"/>
                <a:cs typeface="Bodoni"/>
                <a:sym typeface="Bodoni"/>
              </a:rPr>
            </a:br>
            <a:endParaRPr b="0" i="0" sz="3600" u="none" cap="none" strike="noStrike">
              <a:solidFill>
                <a:schemeClr val="dk1"/>
              </a:solidFill>
              <a:latin typeface="Arial"/>
              <a:ea typeface="Arial"/>
              <a:cs typeface="Arial"/>
              <a:sym typeface="Arial"/>
            </a:endParaRPr>
          </a:p>
        </p:txBody>
      </p:sp>
      <p:sp>
        <p:nvSpPr>
          <p:cNvPr id="4504" name="Google Shape;4504;p646"/>
          <p:cNvSpPr/>
          <p:nvPr/>
        </p:nvSpPr>
        <p:spPr>
          <a:xfrm>
            <a:off x="1331640" y="1275606"/>
            <a:ext cx="69129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zh-CN" sz="3200" u="none" cap="none" strike="noStrike">
                <a:solidFill>
                  <a:srgbClr val="663300"/>
                </a:solidFill>
                <a:latin typeface="Calibri"/>
                <a:ea typeface="Calibri"/>
                <a:cs typeface="Calibri"/>
                <a:sym typeface="Calibri"/>
              </a:rPr>
              <a:t>  </a:t>
            </a:r>
            <a:r>
              <a:rPr b="0" i="0" lang="zh-CN" sz="3200" u="sng" cap="none" strike="noStrike">
                <a:solidFill>
                  <a:srgbClr val="663300"/>
                </a:solidFill>
                <a:latin typeface="Calibri"/>
                <a:ea typeface="Calibri"/>
                <a:cs typeface="Calibri"/>
                <a:sym typeface="Calibri"/>
              </a:rPr>
              <a:t>(HOME TAB AND EXTERNAL DATA TAB)</a:t>
            </a:r>
            <a:br>
              <a:rPr b="0" i="0" lang="zh-CN" sz="3200" u="sng" cap="none" strike="noStrike">
                <a:solidFill>
                  <a:srgbClr val="663300"/>
                </a:solidFill>
                <a:latin typeface="Calibri"/>
                <a:ea typeface="Calibri"/>
                <a:cs typeface="Calibri"/>
                <a:sym typeface="Calibri"/>
              </a:rPr>
            </a:br>
            <a:r>
              <a:rPr b="0" i="0" lang="zh-CN" sz="3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4505" name="Google Shape;4505;p646"/>
          <p:cNvPicPr preferRelativeResize="0"/>
          <p:nvPr/>
        </p:nvPicPr>
        <p:blipFill rotWithShape="1">
          <a:blip r:embed="rId3">
            <a:alphaModFix/>
          </a:blip>
          <a:srcRect b="0" l="0" r="0" t="0"/>
          <a:stretch/>
        </p:blipFill>
        <p:spPr>
          <a:xfrm>
            <a:off x="827584" y="3597864"/>
            <a:ext cx="2736304" cy="1404156"/>
          </a:xfrm>
          <a:prstGeom prst="rect">
            <a:avLst/>
          </a:prstGeom>
          <a:noFill/>
          <a:ln>
            <a:noFill/>
          </a:ln>
        </p:spPr>
      </p:pic>
      <p:sp>
        <p:nvSpPr>
          <p:cNvPr id="4506" name="Google Shape;4506;p646"/>
          <p:cNvSpPr/>
          <p:nvPr/>
        </p:nvSpPr>
        <p:spPr>
          <a:xfrm>
            <a:off x="827584" y="3597864"/>
            <a:ext cx="2736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zh-CN" sz="2000" u="none" cap="none" strike="noStrike">
                <a:solidFill>
                  <a:schemeClr val="dk1"/>
                </a:solidFill>
                <a:latin typeface="Calibri"/>
                <a:ea typeface="Calibri"/>
                <a:cs typeface="Calibri"/>
                <a:sym typeface="Calibri"/>
              </a:rPr>
              <a:t>SUBMITTED BY: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NAME: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ROLL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REGN NO: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zh-CN" sz="1800" u="none" cap="none" strike="noStrike">
                <a:solidFill>
                  <a:schemeClr val="dk1"/>
                </a:solidFill>
                <a:latin typeface="Calibri"/>
                <a:ea typeface="Calibri"/>
                <a:cs typeface="Calibri"/>
                <a:sym typeface="Calibri"/>
              </a:rPr>
              <a:t>BATCH:</a:t>
            </a:r>
            <a:endParaRPr b="0" i="0" sz="1800" u="none" cap="none" strike="noStrike">
              <a:solidFill>
                <a:schemeClr val="dk1"/>
              </a:solidFill>
              <a:latin typeface="Calibri"/>
              <a:ea typeface="Calibri"/>
              <a:cs typeface="Calibri"/>
              <a:sym typeface="Calibri"/>
            </a:endParaRPr>
          </a:p>
        </p:txBody>
      </p:sp>
      <p:pic>
        <p:nvPicPr>
          <p:cNvPr id="4507" name="Google Shape;4507;p646"/>
          <p:cNvPicPr preferRelativeResize="0"/>
          <p:nvPr/>
        </p:nvPicPr>
        <p:blipFill rotWithShape="1">
          <a:blip r:embed="rId4">
            <a:alphaModFix/>
          </a:blip>
          <a:srcRect b="0" l="0" r="0" t="0"/>
          <a:stretch/>
        </p:blipFill>
        <p:spPr>
          <a:xfrm>
            <a:off x="5796136" y="3597864"/>
            <a:ext cx="2880320" cy="1404156"/>
          </a:xfrm>
          <a:prstGeom prst="rect">
            <a:avLst/>
          </a:prstGeom>
          <a:noFill/>
          <a:ln>
            <a:noFill/>
          </a:ln>
        </p:spPr>
      </p:pic>
      <p:sp>
        <p:nvSpPr>
          <p:cNvPr id="4508" name="Google Shape;4508;p646"/>
          <p:cNvSpPr/>
          <p:nvPr/>
        </p:nvSpPr>
        <p:spPr>
          <a:xfrm>
            <a:off x="5796136" y="3597864"/>
            <a:ext cx="2880300" cy="1404300"/>
          </a:xfrm>
          <a:prstGeom prst="round2DiagRect">
            <a:avLst>
              <a:gd fmla="val 1666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zh-CN" sz="2000" u="sng" cap="none" strike="noStrike">
                <a:solidFill>
                  <a:schemeClr val="dk1"/>
                </a:solidFill>
                <a:latin typeface="Comic Sans MS"/>
                <a:ea typeface="Comic Sans MS"/>
                <a:cs typeface="Comic Sans MS"/>
                <a:sym typeface="Comic Sans MS"/>
              </a:rPr>
              <a:t>SUBMITTED TO: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03"/>
                                        </p:tgtEl>
                                        <p:attrNameLst>
                                          <p:attrName>style.visibility</p:attrName>
                                        </p:attrNameLst>
                                      </p:cBhvr>
                                      <p:to>
                                        <p:strVal val="visible"/>
                                      </p:to>
                                    </p:set>
                                    <p:animEffect filter="fade" transition="in">
                                      <p:cBhvr>
                                        <p:cTn dur="2000"/>
                                        <p:tgtEl>
                                          <p:spTgt spid="45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06"/>
                                        </p:tgtEl>
                                        <p:attrNameLst>
                                          <p:attrName>style.visibility</p:attrName>
                                        </p:attrNameLst>
                                      </p:cBhvr>
                                      <p:to>
                                        <p:strVal val="visible"/>
                                      </p:to>
                                    </p:set>
                                    <p:animEffect filter="fade" transition="in">
                                      <p:cBhvr>
                                        <p:cTn dur="500"/>
                                        <p:tgtEl>
                                          <p:spTgt spid="450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08"/>
                                        </p:tgtEl>
                                        <p:attrNameLst>
                                          <p:attrName>style.visibility</p:attrName>
                                        </p:attrNameLst>
                                      </p:cBhvr>
                                      <p:to>
                                        <p:strVal val="visible"/>
                                      </p:to>
                                    </p:set>
                                    <p:animEffect filter="fade" transition="in">
                                      <p:cBhvr>
                                        <p:cTn dur="500"/>
                                        <p:tgtEl>
                                          <p:spTgt spid="4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3" name="Shape 4513"/>
        <p:cNvGrpSpPr/>
        <p:nvPr/>
      </p:nvGrpSpPr>
      <p:grpSpPr>
        <a:xfrm>
          <a:off x="0" y="0"/>
          <a:ext cx="0" cy="0"/>
          <a:chOff x="0" y="0"/>
          <a:chExt cx="0" cy="0"/>
        </a:xfrm>
      </p:grpSpPr>
      <p:sp>
        <p:nvSpPr>
          <p:cNvPr id="4514" name="Google Shape;4514;p647"/>
          <p:cNvSpPr txBox="1"/>
          <p:nvPr>
            <p:ph type="title"/>
          </p:nvPr>
        </p:nvSpPr>
        <p:spPr>
          <a:xfrm>
            <a:off x="457200" y="1"/>
            <a:ext cx="8229600" cy="51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400"/>
              <a:buFont typeface="Arial"/>
              <a:buNone/>
            </a:pPr>
            <a:r>
              <a:rPr b="0" i="0" lang="zh-CN" sz="4000" u="sng" cap="none" strike="noStrike">
                <a:solidFill>
                  <a:srgbClr val="002060"/>
                </a:solidFill>
                <a:latin typeface="Courier New"/>
                <a:ea typeface="Courier New"/>
                <a:cs typeface="Courier New"/>
                <a:sym typeface="Courier New"/>
              </a:rPr>
              <a:t>INDEX</a:t>
            </a:r>
            <a:endParaRPr b="0" i="0" sz="4400" u="none" cap="none" strike="noStrike">
              <a:solidFill>
                <a:srgbClr val="7F7F7F"/>
              </a:solidFill>
              <a:latin typeface="Arial"/>
              <a:ea typeface="Arial"/>
              <a:cs typeface="Arial"/>
              <a:sym typeface="Arial"/>
            </a:endParaRPr>
          </a:p>
        </p:txBody>
      </p:sp>
      <p:sp>
        <p:nvSpPr>
          <p:cNvPr id="4515" name="Google Shape;4515;p647"/>
          <p:cNvSpPr txBox="1"/>
          <p:nvPr>
            <p:ph idx="1" type="body"/>
          </p:nvPr>
        </p:nvSpPr>
        <p:spPr>
          <a:xfrm>
            <a:off x="323529" y="465516"/>
            <a:ext cx="8399100" cy="467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60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4"/>
              </a:rPr>
              <a:t>Microsoft Access- An Overview</a:t>
            </a:r>
            <a:r>
              <a:rPr b="0" i="0" lang="zh-CN" sz="2800" u="none" cap="none" strike="noStrike">
                <a:solidFill>
                  <a:schemeClr val="dk1"/>
                </a:solidFill>
                <a:latin typeface="Calibri"/>
                <a:ea typeface="Calibri"/>
                <a:cs typeface="Calibri"/>
                <a:sym typeface="Calibri"/>
              </a:rPr>
              <a:t>                                       2</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5"/>
              </a:rPr>
              <a:t>Datasheet view</a:t>
            </a:r>
            <a:r>
              <a:rPr b="0" i="0" lang="zh-CN" sz="2800" u="none" cap="none" strike="noStrike">
                <a:solidFill>
                  <a:schemeClr val="dk1"/>
                </a:solidFill>
                <a:latin typeface="Calibri"/>
                <a:ea typeface="Calibri"/>
                <a:cs typeface="Calibri"/>
                <a:sym typeface="Calibri"/>
              </a:rPr>
              <a:t>                                                                   4</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6"/>
              </a:rPr>
              <a:t>Create a Table in Datasheet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5</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7"/>
              </a:rPr>
              <a:t>Design view</a:t>
            </a:r>
            <a:r>
              <a:rPr b="0" i="0" lang="zh-CN" sz="2800" u="none" cap="none" strike="noStrike">
                <a:solidFill>
                  <a:schemeClr val="dk1"/>
                </a:solidFill>
                <a:latin typeface="Calibri"/>
                <a:ea typeface="Calibri"/>
                <a:cs typeface="Calibri"/>
                <a:sym typeface="Calibri"/>
              </a:rPr>
              <a:t>                                                                         9  </a:t>
            </a:r>
            <a:endParaRPr b="0" i="0" sz="2800" u="none" cap="none" strike="noStrike">
              <a:solidFill>
                <a:srgbClr val="262626"/>
              </a:solidFill>
              <a:latin typeface="Arial"/>
              <a:ea typeface="Arial"/>
              <a:cs typeface="Arial"/>
              <a:sym typeface="Arial"/>
            </a:endParaRPr>
          </a:p>
          <a:p>
            <a:pPr indent="-228600" lvl="2" marL="1143000" marR="0" rtl="0" algn="l">
              <a:lnSpc>
                <a:spcPct val="100000"/>
              </a:lnSpc>
              <a:spcBef>
                <a:spcPts val="0"/>
              </a:spcBef>
              <a:spcAft>
                <a:spcPts val="0"/>
              </a:spcAft>
              <a:buClr>
                <a:schemeClr val="accent6"/>
              </a:buClr>
              <a:buSzPts val="2000"/>
              <a:buFont typeface="Calibri"/>
              <a:buChar char="■"/>
            </a:pPr>
            <a:r>
              <a:rPr b="0" i="0" lang="zh-CN" sz="2000" u="sng" cap="none" strike="noStrike">
                <a:solidFill>
                  <a:schemeClr val="hlink"/>
                </a:solidFill>
                <a:latin typeface="Calibri"/>
                <a:ea typeface="Calibri"/>
                <a:cs typeface="Calibri"/>
                <a:sym typeface="Calibri"/>
                <a:hlinkClick r:id="rId8"/>
              </a:rPr>
              <a:t>Create a table in Design View</a:t>
            </a:r>
            <a:r>
              <a:rPr b="0" i="0" lang="zh-CN" sz="2000" u="none" cap="none" strike="noStrike">
                <a:solidFill>
                  <a:srgbClr val="FF0000"/>
                </a:solidFill>
                <a:latin typeface="Calibri"/>
                <a:ea typeface="Calibri"/>
                <a:cs typeface="Calibri"/>
                <a:sym typeface="Calibri"/>
              </a:rPr>
              <a:t>                                                                  </a:t>
            </a:r>
            <a:r>
              <a:rPr b="0" i="0" lang="zh-CN" sz="2000" u="none" cap="none" strike="noStrike">
                <a:solidFill>
                  <a:schemeClr val="dk1"/>
                </a:solidFill>
                <a:latin typeface="Calibri"/>
                <a:ea typeface="Calibri"/>
                <a:cs typeface="Calibri"/>
                <a:sym typeface="Calibri"/>
              </a:rPr>
              <a:t>10</a:t>
            </a:r>
            <a:endParaRPr b="0" i="0" sz="20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9"/>
              </a:rPr>
              <a:t>Table and field properties</a:t>
            </a:r>
            <a:r>
              <a:rPr b="0" i="0" lang="zh-CN" sz="2800" u="none" cap="none" strike="noStrike">
                <a:solidFill>
                  <a:schemeClr val="dk1"/>
                </a:solidFill>
                <a:latin typeface="Calibri"/>
                <a:ea typeface="Calibri"/>
                <a:cs typeface="Calibri"/>
                <a:sym typeface="Calibri"/>
              </a:rPr>
              <a:t>                                               13</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0"/>
              </a:rPr>
              <a:t>Sort and filter group</a:t>
            </a:r>
            <a:r>
              <a:rPr b="0" i="0" lang="zh-CN" sz="2800" u="none" cap="none" strike="noStrike">
                <a:solidFill>
                  <a:schemeClr val="dk1"/>
                </a:solidFill>
                <a:latin typeface="Calibri"/>
                <a:ea typeface="Calibri"/>
                <a:cs typeface="Calibri"/>
                <a:sym typeface="Calibri"/>
              </a:rPr>
              <a:t>                                                        16</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1"/>
              </a:rPr>
              <a:t>External data tab</a:t>
            </a:r>
            <a:r>
              <a:rPr b="0" i="0" lang="zh-CN" sz="2800" u="none" cap="none" strike="noStrike">
                <a:solidFill>
                  <a:schemeClr val="dk1"/>
                </a:solidFill>
                <a:latin typeface="Calibri"/>
                <a:ea typeface="Calibri"/>
                <a:cs typeface="Calibri"/>
                <a:sym typeface="Calibri"/>
              </a:rPr>
              <a:t>                                                              20</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2"/>
              </a:rPr>
              <a:t>Import option</a:t>
            </a:r>
            <a:r>
              <a:rPr b="0" i="0" lang="zh-CN" sz="2800" u="none" cap="none" strike="noStrike">
                <a:solidFill>
                  <a:schemeClr val="dk1"/>
                </a:solidFill>
                <a:latin typeface="Calibri"/>
                <a:ea typeface="Calibri"/>
                <a:cs typeface="Calibri"/>
                <a:sym typeface="Calibri"/>
              </a:rPr>
              <a:t>                                                                   21</a:t>
            </a:r>
            <a:endParaRPr b="0" i="0" sz="2800" u="none" cap="none" strike="noStrike">
              <a:solidFill>
                <a:srgbClr val="262626"/>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800"/>
              <a:buFont typeface="Calibri"/>
              <a:buChar char="■"/>
            </a:pPr>
            <a:r>
              <a:rPr b="0" i="0" lang="zh-CN" sz="2800" u="sng" cap="none" strike="noStrike">
                <a:solidFill>
                  <a:schemeClr val="hlink"/>
                </a:solidFill>
                <a:latin typeface="Calibri"/>
                <a:ea typeface="Calibri"/>
                <a:cs typeface="Calibri"/>
                <a:sym typeface="Calibri"/>
                <a:hlinkClick r:id="rId13"/>
              </a:rPr>
              <a:t>Export option</a:t>
            </a:r>
            <a:r>
              <a:rPr b="0" i="0" lang="zh-CN" sz="2800" u="none" cap="none" strike="noStrike">
                <a:solidFill>
                  <a:schemeClr val="dk1"/>
                </a:solidFill>
                <a:latin typeface="Calibri"/>
                <a:ea typeface="Calibri"/>
                <a:cs typeface="Calibri"/>
                <a:sym typeface="Calibri"/>
              </a:rPr>
              <a:t>                                                                    23</a:t>
            </a:r>
            <a:endParaRPr b="0" i="0" sz="2800" u="none" cap="none" strike="noStrike">
              <a:solidFill>
                <a:srgbClr val="262626"/>
              </a:solidFill>
              <a:latin typeface="Arial"/>
              <a:ea typeface="Arial"/>
              <a:cs typeface="Arial"/>
              <a:sym typeface="Arial"/>
            </a:endParaRPr>
          </a:p>
          <a:p>
            <a:pPr indent="-101600" lvl="2" marL="1143000" marR="0" rtl="0" algn="l">
              <a:lnSpc>
                <a:spcPct val="100000"/>
              </a:lnSpc>
              <a:spcBef>
                <a:spcPts val="1200"/>
              </a:spcBef>
              <a:spcAft>
                <a:spcPts val="0"/>
              </a:spcAft>
              <a:buClr>
                <a:schemeClr val="accent6"/>
              </a:buClr>
              <a:buSzPts val="2000"/>
              <a:buFont typeface="Arial"/>
              <a:buNone/>
            </a:pPr>
            <a:r>
              <a:t/>
            </a:r>
            <a:endParaRPr b="0" i="0" sz="2000" u="none" cap="none" strike="noStrike">
              <a:solidFill>
                <a:srgbClr val="262626"/>
              </a:solidFill>
              <a:latin typeface="Arial"/>
              <a:ea typeface="Arial"/>
              <a:cs typeface="Arial"/>
              <a:sym typeface="Arial"/>
            </a:endParaRPr>
          </a:p>
          <a:p>
            <a:pPr indent="-152400" lvl="6" marL="2971800" marR="0" rtl="0" algn="l">
              <a:lnSpc>
                <a:spcPct val="100000"/>
              </a:lnSpc>
              <a:spcBef>
                <a:spcPts val="800"/>
              </a:spcBef>
              <a:spcAft>
                <a:spcPts val="0"/>
              </a:spcAft>
              <a:buClr>
                <a:schemeClr val="dk1"/>
              </a:buClr>
              <a:buSzPts val="1200"/>
              <a:buFont typeface="Calibri"/>
              <a:buNone/>
            </a:pPr>
            <a:r>
              <a:t/>
            </a:r>
            <a:endParaRPr b="0" i="0" sz="2000" u="none" cap="none" strike="noStrike">
              <a:solidFill>
                <a:schemeClr val="dk1"/>
              </a:solidFill>
              <a:latin typeface="Calibri"/>
              <a:ea typeface="Calibri"/>
              <a:cs typeface="Calibri"/>
              <a:sym typeface="Calibri"/>
            </a:endParaRPr>
          </a:p>
          <a:p>
            <a:pPr indent="-152400" lvl="2" marL="1143000" marR="0" rtl="0" algn="l">
              <a:lnSpc>
                <a:spcPct val="100000"/>
              </a:lnSpc>
              <a:spcBef>
                <a:spcPts val="200"/>
              </a:spcBef>
              <a:spcAft>
                <a:spcPts val="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a:p>
            <a:pPr indent="-152400" lvl="2" marL="1143000" marR="0" rtl="0" algn="l">
              <a:lnSpc>
                <a:spcPct val="100000"/>
              </a:lnSpc>
              <a:spcBef>
                <a:spcPts val="800"/>
              </a:spcBef>
              <a:spcAft>
                <a:spcPts val="800"/>
              </a:spcAft>
              <a:buClr>
                <a:schemeClr val="accent6"/>
              </a:buClr>
              <a:buSzPts val="1200"/>
              <a:buFont typeface="Arial"/>
              <a:buNone/>
            </a:pPr>
            <a:r>
              <a:t/>
            </a:r>
            <a:endParaRPr b="0" i="0" sz="2000" u="none" cap="none" strike="noStrike">
              <a:solidFill>
                <a:srgbClr val="262626"/>
              </a:solidFill>
              <a:latin typeface="Arial"/>
              <a:ea typeface="Arial"/>
              <a:cs typeface="Arial"/>
              <a:sym typeface="Arial"/>
            </a:endParaRPr>
          </a:p>
        </p:txBody>
      </p:sp>
      <p:sp>
        <p:nvSpPr>
          <p:cNvPr id="4516" name="Google Shape;4516;p647"/>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1</a:t>
            </a:r>
            <a:endParaRPr b="0" i="0" sz="1200" u="none" cap="none" strike="noStrike">
              <a:solidFill>
                <a:srgbClr val="888888"/>
              </a:solidFill>
              <a:latin typeface="Arial"/>
              <a:ea typeface="Arial"/>
              <a:cs typeface="Arial"/>
              <a:sym typeface="Arial"/>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15">
                                            <p:txEl>
                                              <p:pRg end="0" st="0"/>
                                            </p:txEl>
                                          </p:spTgt>
                                        </p:tgtEl>
                                        <p:attrNameLst>
                                          <p:attrName>style.visibility</p:attrName>
                                        </p:attrNameLst>
                                      </p:cBhvr>
                                      <p:to>
                                        <p:strVal val="visible"/>
                                      </p:to>
                                    </p:set>
                                    <p:animEffect filter="fade" transition="in">
                                      <p:cBhvr>
                                        <p:cTn dur="500"/>
                                        <p:tgtEl>
                                          <p:spTgt spid="45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 st="1"/>
                                            </p:txEl>
                                          </p:spTgt>
                                        </p:tgtEl>
                                        <p:attrNameLst>
                                          <p:attrName>style.visibility</p:attrName>
                                        </p:attrNameLst>
                                      </p:cBhvr>
                                      <p:to>
                                        <p:strVal val="visible"/>
                                      </p:to>
                                    </p:set>
                                    <p:animEffect filter="fade" transition="in">
                                      <p:cBhvr>
                                        <p:cTn dur="500"/>
                                        <p:tgtEl>
                                          <p:spTgt spid="45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2" st="2"/>
                                            </p:txEl>
                                          </p:spTgt>
                                        </p:tgtEl>
                                        <p:attrNameLst>
                                          <p:attrName>style.visibility</p:attrName>
                                        </p:attrNameLst>
                                      </p:cBhvr>
                                      <p:to>
                                        <p:strVal val="visible"/>
                                      </p:to>
                                    </p:set>
                                    <p:animEffect filter="fade" transition="in">
                                      <p:cBhvr>
                                        <p:cTn dur="500"/>
                                        <p:tgtEl>
                                          <p:spTgt spid="451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3" st="3"/>
                                            </p:txEl>
                                          </p:spTgt>
                                        </p:tgtEl>
                                        <p:attrNameLst>
                                          <p:attrName>style.visibility</p:attrName>
                                        </p:attrNameLst>
                                      </p:cBhvr>
                                      <p:to>
                                        <p:strVal val="visible"/>
                                      </p:to>
                                    </p:set>
                                    <p:animEffect filter="fade" transition="in">
                                      <p:cBhvr>
                                        <p:cTn dur="500"/>
                                        <p:tgtEl>
                                          <p:spTgt spid="451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4" st="4"/>
                                            </p:txEl>
                                          </p:spTgt>
                                        </p:tgtEl>
                                        <p:attrNameLst>
                                          <p:attrName>style.visibility</p:attrName>
                                        </p:attrNameLst>
                                      </p:cBhvr>
                                      <p:to>
                                        <p:strVal val="visible"/>
                                      </p:to>
                                    </p:set>
                                    <p:animEffect filter="fade" transition="in">
                                      <p:cBhvr>
                                        <p:cTn dur="500"/>
                                        <p:tgtEl>
                                          <p:spTgt spid="451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5" st="5"/>
                                            </p:txEl>
                                          </p:spTgt>
                                        </p:tgtEl>
                                        <p:attrNameLst>
                                          <p:attrName>style.visibility</p:attrName>
                                        </p:attrNameLst>
                                      </p:cBhvr>
                                      <p:to>
                                        <p:strVal val="visible"/>
                                      </p:to>
                                    </p:set>
                                    <p:animEffect filter="fade" transition="in">
                                      <p:cBhvr>
                                        <p:cTn dur="500"/>
                                        <p:tgtEl>
                                          <p:spTgt spid="451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6" st="6"/>
                                            </p:txEl>
                                          </p:spTgt>
                                        </p:tgtEl>
                                        <p:attrNameLst>
                                          <p:attrName>style.visibility</p:attrName>
                                        </p:attrNameLst>
                                      </p:cBhvr>
                                      <p:to>
                                        <p:strVal val="visible"/>
                                      </p:to>
                                    </p:set>
                                    <p:animEffect filter="fade" transition="in">
                                      <p:cBhvr>
                                        <p:cTn dur="500"/>
                                        <p:tgtEl>
                                          <p:spTgt spid="451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7" st="7"/>
                                            </p:txEl>
                                          </p:spTgt>
                                        </p:tgtEl>
                                        <p:attrNameLst>
                                          <p:attrName>style.visibility</p:attrName>
                                        </p:attrNameLst>
                                      </p:cBhvr>
                                      <p:to>
                                        <p:strVal val="visible"/>
                                      </p:to>
                                    </p:set>
                                    <p:animEffect filter="fade" transition="in">
                                      <p:cBhvr>
                                        <p:cTn dur="500"/>
                                        <p:tgtEl>
                                          <p:spTgt spid="451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8" st="8"/>
                                            </p:txEl>
                                          </p:spTgt>
                                        </p:tgtEl>
                                        <p:attrNameLst>
                                          <p:attrName>style.visibility</p:attrName>
                                        </p:attrNameLst>
                                      </p:cBhvr>
                                      <p:to>
                                        <p:strVal val="visible"/>
                                      </p:to>
                                    </p:set>
                                    <p:animEffect filter="fade" transition="in">
                                      <p:cBhvr>
                                        <p:cTn dur="500"/>
                                        <p:tgtEl>
                                          <p:spTgt spid="451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9" st="9"/>
                                            </p:txEl>
                                          </p:spTgt>
                                        </p:tgtEl>
                                        <p:attrNameLst>
                                          <p:attrName>style.visibility</p:attrName>
                                        </p:attrNameLst>
                                      </p:cBhvr>
                                      <p:to>
                                        <p:strVal val="visible"/>
                                      </p:to>
                                    </p:set>
                                    <p:animEffect filter="fade" transition="in">
                                      <p:cBhvr>
                                        <p:cTn dur="500"/>
                                        <p:tgtEl>
                                          <p:spTgt spid="4515">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0" st="10"/>
                                            </p:txEl>
                                          </p:spTgt>
                                        </p:tgtEl>
                                        <p:attrNameLst>
                                          <p:attrName>style.visibility</p:attrName>
                                        </p:attrNameLst>
                                      </p:cBhvr>
                                      <p:to>
                                        <p:strVal val="visible"/>
                                      </p:to>
                                    </p:set>
                                    <p:animEffect filter="fade" transition="in">
                                      <p:cBhvr>
                                        <p:cTn dur="500"/>
                                        <p:tgtEl>
                                          <p:spTgt spid="4515">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1" st="11"/>
                                            </p:txEl>
                                          </p:spTgt>
                                        </p:tgtEl>
                                        <p:attrNameLst>
                                          <p:attrName>style.visibility</p:attrName>
                                        </p:attrNameLst>
                                      </p:cBhvr>
                                      <p:to>
                                        <p:strVal val="visible"/>
                                      </p:to>
                                    </p:set>
                                    <p:animEffect filter="fade" transition="in">
                                      <p:cBhvr>
                                        <p:cTn dur="500"/>
                                        <p:tgtEl>
                                          <p:spTgt spid="4515">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2" st="12"/>
                                            </p:txEl>
                                          </p:spTgt>
                                        </p:tgtEl>
                                        <p:attrNameLst>
                                          <p:attrName>style.visibility</p:attrName>
                                        </p:attrNameLst>
                                      </p:cBhvr>
                                      <p:to>
                                        <p:strVal val="visible"/>
                                      </p:to>
                                    </p:set>
                                    <p:animEffect filter="fade" transition="in">
                                      <p:cBhvr>
                                        <p:cTn dur="500"/>
                                        <p:tgtEl>
                                          <p:spTgt spid="4515">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5">
                                            <p:txEl>
                                              <p:pRg end="13" st="13"/>
                                            </p:txEl>
                                          </p:spTgt>
                                        </p:tgtEl>
                                        <p:attrNameLst>
                                          <p:attrName>style.visibility</p:attrName>
                                        </p:attrNameLst>
                                      </p:cBhvr>
                                      <p:to>
                                        <p:strVal val="visible"/>
                                      </p:to>
                                    </p:set>
                                    <p:animEffect filter="fade" transition="in">
                                      <p:cBhvr>
                                        <p:cTn dur="500"/>
                                        <p:tgtEl>
                                          <p:spTgt spid="4515">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1" name="Shape 4521"/>
        <p:cNvGrpSpPr/>
        <p:nvPr/>
      </p:nvGrpSpPr>
      <p:grpSpPr>
        <a:xfrm>
          <a:off x="0" y="0"/>
          <a:ext cx="0" cy="0"/>
          <a:chOff x="0" y="0"/>
          <a:chExt cx="0" cy="0"/>
        </a:xfrm>
      </p:grpSpPr>
      <p:pic>
        <p:nvPicPr>
          <p:cNvPr id="4522" name="Google Shape;4522;p648"/>
          <p:cNvPicPr preferRelativeResize="0"/>
          <p:nvPr/>
        </p:nvPicPr>
        <p:blipFill rotWithShape="1">
          <a:blip r:embed="rId3">
            <a:alphaModFix/>
          </a:blip>
          <a:srcRect b="0" l="0" r="0" t="0"/>
          <a:stretch/>
        </p:blipFill>
        <p:spPr>
          <a:xfrm>
            <a:off x="323850" y="742950"/>
            <a:ext cx="4250531" cy="2143125"/>
          </a:xfrm>
          <a:prstGeom prst="rect">
            <a:avLst/>
          </a:prstGeom>
          <a:noFill/>
          <a:ln>
            <a:noFill/>
          </a:ln>
        </p:spPr>
      </p:pic>
      <p:sp>
        <p:nvSpPr>
          <p:cNvPr id="4523" name="Google Shape;4523;p648"/>
          <p:cNvSpPr txBox="1"/>
          <p:nvPr>
            <p:ph idx="1" type="body"/>
          </p:nvPr>
        </p:nvSpPr>
        <p:spPr>
          <a:xfrm>
            <a:off x="323850" y="742950"/>
            <a:ext cx="5667300" cy="214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lnSpc>
                <a:spcPct val="100000"/>
              </a:lnSpc>
              <a:spcBef>
                <a:spcPts val="640"/>
              </a:spcBef>
              <a:spcAft>
                <a:spcPts val="0"/>
              </a:spcAft>
              <a:buSzPts val="1400"/>
              <a:buNone/>
            </a:pPr>
            <a:r>
              <a:t/>
            </a:r>
            <a:endParaRPr/>
          </a:p>
        </p:txBody>
      </p:sp>
      <p:sp>
        <p:nvSpPr>
          <p:cNvPr id="4524" name="Google Shape;4524;p648"/>
          <p:cNvSpPr txBox="1"/>
          <p:nvPr>
            <p:ph idx="2" type="body"/>
          </p:nvPr>
        </p:nvSpPr>
        <p:spPr>
          <a:xfrm>
            <a:off x="304800" y="3943350"/>
            <a:ext cx="5715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393939"/>
              </a:buClr>
              <a:buSzPts val="1400"/>
              <a:buFont typeface="Arial"/>
              <a:buNone/>
            </a:pPr>
            <a:r>
              <a:rPr b="0" i="0" lang="zh-CN" sz="1800" u="none" cap="none" strike="noStrike">
                <a:solidFill>
                  <a:srgbClr val="393939"/>
                </a:solidFill>
                <a:latin typeface="Arial"/>
                <a:ea typeface="Arial"/>
                <a:cs typeface="Arial"/>
                <a:sym typeface="Arial"/>
              </a:rPr>
              <a:t>The process, in Datasheet view.</a:t>
            </a:r>
            <a:endParaRPr b="0" i="0" sz="1800" u="none" cap="none" strike="noStrike">
              <a:solidFill>
                <a:srgbClr val="393939"/>
              </a:solidFill>
              <a:latin typeface="Arial"/>
              <a:ea typeface="Arial"/>
              <a:cs typeface="Arial"/>
              <a:sym typeface="Arial"/>
            </a:endParaRPr>
          </a:p>
        </p:txBody>
      </p:sp>
      <p:sp>
        <p:nvSpPr>
          <p:cNvPr id="4525" name="Google Shape;4525;p648"/>
          <p:cNvSpPr txBox="1"/>
          <p:nvPr>
            <p:ph idx="3" type="body"/>
          </p:nvPr>
        </p:nvSpPr>
        <p:spPr>
          <a:xfrm>
            <a:off x="6248400" y="557213"/>
            <a:ext cx="2667000" cy="5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chemeClr val="accent6"/>
              </a:buClr>
              <a:buSzPts val="1400"/>
              <a:buFont typeface="Arial"/>
              <a:buNone/>
            </a:pPr>
            <a:r>
              <a:rPr b="1" i="0" lang="zh-CN" sz="1800" u="none" cap="none" strike="noStrike">
                <a:solidFill>
                  <a:schemeClr val="dk1"/>
                </a:solidFill>
                <a:latin typeface="Comic Sans MS"/>
                <a:ea typeface="Comic Sans MS"/>
                <a:cs typeface="Comic Sans MS"/>
                <a:sym typeface="Comic Sans MS"/>
              </a:rPr>
              <a:t>Datasheet view </a:t>
            </a:r>
            <a:r>
              <a:rPr b="0" i="0" lang="zh-CN" sz="1800" u="none" cap="none" strike="noStrike">
                <a:solidFill>
                  <a:schemeClr val="dk1"/>
                </a:solidFill>
                <a:latin typeface="Arial"/>
                <a:ea typeface="Arial"/>
                <a:cs typeface="Arial"/>
                <a:sym typeface="Arial"/>
              </a:rPr>
              <a:t>provides a visual way to create a table. </a:t>
            </a:r>
            <a:endParaRPr b="0" i="0" sz="1800" u="none" cap="none" strike="noStrike">
              <a:solidFill>
                <a:schemeClr val="dk1"/>
              </a:solidFill>
              <a:latin typeface="Arial"/>
              <a:ea typeface="Arial"/>
              <a:cs typeface="Arial"/>
              <a:sym typeface="Arial"/>
            </a:endParaRPr>
          </a:p>
        </p:txBody>
      </p:sp>
      <p:sp>
        <p:nvSpPr>
          <p:cNvPr id="4526" name="Google Shape;4526;p648"/>
          <p:cNvSpPr txBox="1"/>
          <p:nvPr>
            <p:ph idx="4" type="body"/>
          </p:nvPr>
        </p:nvSpPr>
        <p:spPr>
          <a:xfrm>
            <a:off x="6248400" y="1157288"/>
            <a:ext cx="2667000" cy="23145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320"/>
              </a:spcBef>
              <a:spcAft>
                <a:spcPts val="300"/>
              </a:spcAft>
              <a:buClr>
                <a:schemeClr val="accent6"/>
              </a:buClr>
              <a:buSzPts val="1400"/>
              <a:buFont typeface="Arial"/>
              <a:buNone/>
            </a:pPr>
            <a:r>
              <a:rPr b="0" i="0" lang="zh-CN" sz="1600" u="none" cap="none" strike="noStrike">
                <a:solidFill>
                  <a:schemeClr val="dk1"/>
                </a:solidFill>
                <a:latin typeface="Arial"/>
                <a:ea typeface="Arial"/>
                <a:cs typeface="Arial"/>
                <a:sym typeface="Arial"/>
              </a:rPr>
              <a:t>To add your fields, click the first blank field header – the words </a:t>
            </a:r>
            <a:r>
              <a:rPr b="1" i="0" lang="zh-CN" sz="1600" u="none" cap="none" strike="noStrike">
                <a:solidFill>
                  <a:schemeClr val="dk1"/>
                </a:solidFill>
                <a:latin typeface="Arial"/>
                <a:ea typeface="Arial"/>
                <a:cs typeface="Arial"/>
                <a:sym typeface="Arial"/>
              </a:rPr>
              <a:t>Click to Add</a:t>
            </a:r>
            <a:r>
              <a:rPr b="0" i="0" lang="zh-CN" sz="1600" u="none" cap="none" strike="noStrike">
                <a:solidFill>
                  <a:schemeClr val="dk1"/>
                </a:solidFill>
                <a:latin typeface="Arial"/>
                <a:ea typeface="Arial"/>
                <a:cs typeface="Arial"/>
                <a:sym typeface="Arial"/>
              </a:rPr>
              <a:t>. That starts a menu of data types, and you select a data type for the field. After that, the field header then becomes available for writing, so... </a:t>
            </a:r>
            <a:endParaRPr b="0" i="0" sz="1600" u="none" cap="none" strike="noStrike">
              <a:solidFill>
                <a:schemeClr val="dk1"/>
              </a:solidFill>
              <a:latin typeface="Arial"/>
              <a:ea typeface="Arial"/>
              <a:cs typeface="Arial"/>
              <a:sym typeface="Arial"/>
            </a:endParaRPr>
          </a:p>
        </p:txBody>
      </p:sp>
      <p:sp>
        <p:nvSpPr>
          <p:cNvPr id="4527" name="Google Shape;4527;p648"/>
          <p:cNvSpPr txBox="1"/>
          <p:nvPr>
            <p:ph idx="11" type="ftr"/>
          </p:nvPr>
        </p:nvSpPr>
        <p:spPr>
          <a:xfrm>
            <a:off x="2590800" y="3575448"/>
            <a:ext cx="3962400" cy="20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zh-CN" sz="1200" u="none" cap="none" strike="noStrike">
                <a:solidFill>
                  <a:schemeClr val="dk1"/>
                </a:solidFill>
                <a:latin typeface="Arial"/>
                <a:ea typeface="Arial"/>
                <a:cs typeface="Arial"/>
                <a:sym typeface="Arial"/>
              </a:rPr>
              <a:t>6</a:t>
            </a:r>
            <a:endParaRPr b="0" i="0" sz="1200" u="none" cap="none" strike="noStrike">
              <a:solidFill>
                <a:srgbClr val="888888"/>
              </a:solidFill>
              <a:latin typeface="Arial"/>
              <a:ea typeface="Arial"/>
              <a:cs typeface="Arial"/>
              <a:sym typeface="Arial"/>
            </a:endParaRPr>
          </a:p>
        </p:txBody>
      </p:sp>
    </p:spTree>
  </p:cSld>
  <p:clrMapOvr>
    <a:masterClrMapping/>
  </p:clrMapOvr>
  <p:transition spd="med">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1" name="Shape 4531"/>
        <p:cNvGrpSpPr/>
        <p:nvPr/>
      </p:nvGrpSpPr>
      <p:grpSpPr>
        <a:xfrm>
          <a:off x="0" y="0"/>
          <a:ext cx="0" cy="0"/>
          <a:chOff x="0" y="0"/>
          <a:chExt cx="0" cy="0"/>
        </a:xfrm>
      </p:grpSpPr>
      <p:pic>
        <p:nvPicPr>
          <p:cNvPr descr="Clay Puppy" id="4532" name="Google Shape;4532;p649"/>
          <p:cNvPicPr preferRelativeResize="0"/>
          <p:nvPr/>
        </p:nvPicPr>
        <p:blipFill rotWithShape="1">
          <a:blip r:embed="rId3">
            <a:alphaModFix/>
          </a:blip>
          <a:srcRect b="2846" l="23526" r="15397" t="0"/>
          <a:stretch/>
        </p:blipFill>
        <p:spPr>
          <a:xfrm>
            <a:off x="939781" y="363682"/>
            <a:ext cx="7302533" cy="3148414"/>
          </a:xfrm>
          <a:prstGeom prst="rect">
            <a:avLst/>
          </a:prstGeom>
          <a:noFill/>
          <a:ln>
            <a:noFill/>
          </a:ln>
        </p:spPr>
      </p:pic>
      <p:sp>
        <p:nvSpPr>
          <p:cNvPr id="4533" name="Google Shape;4533;p649"/>
          <p:cNvSpPr/>
          <p:nvPr/>
        </p:nvSpPr>
        <p:spPr>
          <a:xfrm>
            <a:off x="901688" y="363682"/>
            <a:ext cx="7340700" cy="31485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1155CC"/>
                </a:solidFill>
                <a:latin typeface="Arial"/>
                <a:ea typeface="Arial"/>
                <a:cs typeface="Arial"/>
                <a:sym typeface="Arial"/>
              </a:rPr>
              <a:t>Page illustration goes here. Do not run picture to the edge if you are using a printer rather than a professional printing press.</a:t>
            </a:r>
            <a:endParaRPr b="0" i="0" sz="2400" u="none" cap="none" strike="noStrike">
              <a:solidFill>
                <a:srgbClr val="1155CC"/>
              </a:solidFill>
              <a:latin typeface="Arial"/>
              <a:ea typeface="Arial"/>
              <a:cs typeface="Arial"/>
              <a:sym typeface="Arial"/>
            </a:endParaRPr>
          </a:p>
        </p:txBody>
      </p:sp>
      <p:sp>
        <p:nvSpPr>
          <p:cNvPr id="4534" name="Google Shape;4534;p649"/>
          <p:cNvSpPr txBox="1"/>
          <p:nvPr/>
        </p:nvSpPr>
        <p:spPr>
          <a:xfrm>
            <a:off x="901688" y="3730334"/>
            <a:ext cx="7340700" cy="1205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zh-CN" sz="1600" u="none" cap="none" strike="noStrike">
                <a:solidFill>
                  <a:srgbClr val="000000"/>
                </a:solidFill>
                <a:latin typeface="Open Sans"/>
                <a:ea typeface="Open Sans"/>
                <a:cs typeface="Open Sans"/>
                <a:sym typeface="Open Sans"/>
              </a:rPr>
              <a:t>Sample text for the page. Make sure the final number of pages are divisible by four if you print a book or booklet. Duplicate this slide layout for more pages.</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38" name="Shape 4538"/>
        <p:cNvGrpSpPr/>
        <p:nvPr/>
      </p:nvGrpSpPr>
      <p:grpSpPr>
        <a:xfrm>
          <a:off x="0" y="0"/>
          <a:ext cx="0" cy="0"/>
          <a:chOff x="0" y="0"/>
          <a:chExt cx="0" cy="0"/>
        </a:xfrm>
      </p:grpSpPr>
      <p:sp>
        <p:nvSpPr>
          <p:cNvPr id="4539" name="Google Shape;4539;p65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Imagine all the children...</a:t>
            </a:r>
            <a:endParaRPr/>
          </a:p>
        </p:txBody>
      </p:sp>
      <p:sp>
        <p:nvSpPr>
          <p:cNvPr id="4540" name="Google Shape;4540;p6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rPr lang="zh-CN" sz="1000"/>
              <a:t>A word about levels...</a:t>
            </a:r>
            <a:endParaRPr/>
          </a:p>
        </p:txBody>
      </p:sp>
      <p:pic>
        <p:nvPicPr>
          <p:cNvPr descr="the more you read.jpg" id="4541" name="Google Shape;4541;p650"/>
          <p:cNvPicPr preferRelativeResize="0"/>
          <p:nvPr/>
        </p:nvPicPr>
        <p:blipFill rotWithShape="1">
          <a:blip r:embed="rId3">
            <a:alphaModFix/>
          </a:blip>
          <a:srcRect b="0" l="0" r="0" t="0"/>
          <a:stretch/>
        </p:blipFill>
        <p:spPr>
          <a:xfrm>
            <a:off x="4955450" y="954950"/>
            <a:ext cx="4188551" cy="41885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45" name="Shape 4545"/>
        <p:cNvGrpSpPr/>
        <p:nvPr/>
      </p:nvGrpSpPr>
      <p:grpSpPr>
        <a:xfrm>
          <a:off x="0" y="0"/>
          <a:ext cx="0" cy="0"/>
          <a:chOff x="0" y="0"/>
          <a:chExt cx="0" cy="0"/>
        </a:xfrm>
      </p:grpSpPr>
      <p:sp>
        <p:nvSpPr>
          <p:cNvPr id="4546" name="Google Shape;4546;p651"/>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Times New Roman"/>
                <a:ea typeface="Times New Roman"/>
                <a:cs typeface="Times New Roman"/>
                <a:sym typeface="Times New Roman"/>
              </a:rPr>
              <a:t>Word Study through Fundations</a:t>
            </a:r>
            <a:endParaRPr/>
          </a:p>
        </p:txBody>
      </p:sp>
      <p:sp>
        <p:nvSpPr>
          <p:cNvPr id="4547" name="Google Shape;4547;p65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a:t>-sound alike words</a:t>
            </a:r>
            <a:endParaRPr/>
          </a:p>
          <a:p>
            <a:pPr indent="0" lvl="0" marL="0" rtl="0" algn="l">
              <a:lnSpc>
                <a:spcPct val="100000"/>
              </a:lnSpc>
              <a:spcBef>
                <a:spcPts val="600"/>
              </a:spcBef>
              <a:spcAft>
                <a:spcPts val="0"/>
              </a:spcAft>
              <a:buSzPts val="3000"/>
              <a:buNone/>
            </a:pPr>
            <a:r>
              <a:rPr lang="zh-CN"/>
              <a:t>-syllable types</a:t>
            </a:r>
            <a:endParaRPr/>
          </a:p>
          <a:p>
            <a:pPr indent="0" lvl="0" marL="0" rtl="0" algn="l">
              <a:lnSpc>
                <a:spcPct val="100000"/>
              </a:lnSpc>
              <a:spcBef>
                <a:spcPts val="600"/>
              </a:spcBef>
              <a:spcAft>
                <a:spcPts val="0"/>
              </a:spcAft>
              <a:buSzPts val="3000"/>
              <a:buNone/>
            </a:pPr>
            <a:r>
              <a:rPr lang="zh-CN"/>
              <a:t>-vowel and consonant sounds (digraphs and trigraphs, blends)</a:t>
            </a:r>
            <a:endParaRPr/>
          </a:p>
          <a:p>
            <a:pPr indent="0" lvl="0" marL="0" rtl="0" algn="l">
              <a:lnSpc>
                <a:spcPct val="100000"/>
              </a:lnSpc>
              <a:spcBef>
                <a:spcPts val="600"/>
              </a:spcBef>
              <a:spcAft>
                <a:spcPts val="0"/>
              </a:spcAft>
              <a:buSzPts val="3000"/>
              <a:buNone/>
            </a:pPr>
            <a:r>
              <a:rPr lang="zh-CN"/>
              <a:t>-prefixes and suffixes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652"/>
          <p:cNvSpPr txBox="1"/>
          <p:nvPr>
            <p:ph type="title"/>
          </p:nvPr>
        </p:nvSpPr>
        <p:spPr>
          <a:xfrm>
            <a:off x="457200" y="205974"/>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i="1" lang="zh-CN" u="sng"/>
              <a:t>SURVIVOR BIOME </a:t>
            </a:r>
            <a:endParaRPr/>
          </a:p>
          <a:p>
            <a:pPr indent="0" lvl="0" marL="0" rtl="0" algn="l">
              <a:lnSpc>
                <a:spcPct val="100000"/>
              </a:lnSpc>
              <a:spcBef>
                <a:spcPts val="0"/>
              </a:spcBef>
              <a:spcAft>
                <a:spcPts val="0"/>
              </a:spcAft>
              <a:buSzPts val="3600"/>
              <a:buNone/>
            </a:pPr>
            <a:r>
              <a:rPr b="0" i="0" lang="zh-CN" u="none"/>
              <a:t>Challenge</a:t>
            </a:r>
            <a:endParaRPr/>
          </a:p>
        </p:txBody>
      </p:sp>
      <p:sp>
        <p:nvSpPr>
          <p:cNvPr id="4553" name="Google Shape;4553;p6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lnSpc>
                <a:spcPct val="100000"/>
              </a:lnSpc>
              <a:spcBef>
                <a:spcPts val="600"/>
              </a:spcBef>
              <a:spcAft>
                <a:spcPts val="0"/>
              </a:spcAft>
              <a:buSzPts val="3000"/>
              <a:buNone/>
            </a:pPr>
            <a:r>
              <a:t/>
            </a:r>
            <a:endParaRPr/>
          </a:p>
        </p:txBody>
      </p:sp>
      <p:pic>
        <p:nvPicPr>
          <p:cNvPr id="4554" name="Google Shape;4554;p652">
            <a:hlinkClick r:id="rId3"/>
          </p:cNvPr>
          <p:cNvPicPr preferRelativeResize="0"/>
          <p:nvPr/>
        </p:nvPicPr>
        <p:blipFill rotWithShape="1">
          <a:blip r:embed="rId4">
            <a:alphaModFix/>
          </a:blip>
          <a:srcRect b="0" l="0" r="0" t="0"/>
          <a:stretch/>
        </p:blipFill>
        <p:spPr>
          <a:xfrm>
            <a:off x="4268300" y="205975"/>
            <a:ext cx="2433500" cy="18251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53"/>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i="1" lang="zh-CN" u="sng">
                <a:solidFill>
                  <a:srgbClr val="06ED79"/>
                </a:solidFill>
                <a:latin typeface="Comic Sans MS"/>
                <a:ea typeface="Comic Sans MS"/>
                <a:cs typeface="Comic Sans MS"/>
                <a:sym typeface="Comic Sans MS"/>
              </a:rPr>
              <a:t>TASK:</a:t>
            </a:r>
            <a:endParaRPr/>
          </a:p>
        </p:txBody>
      </p:sp>
      <p:sp>
        <p:nvSpPr>
          <p:cNvPr id="4560" name="Google Shape;4560;p653"/>
          <p:cNvSpPr txBox="1"/>
          <p:nvPr>
            <p:ph idx="1" type="body"/>
          </p:nvPr>
        </p:nvSpPr>
        <p:spPr>
          <a:xfrm>
            <a:off x="457200" y="1063375"/>
            <a:ext cx="4726800" cy="38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lnSpc>
                <a:spcPct val="100000"/>
              </a:lnSpc>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sz="2400"/>
          </a:p>
        </p:txBody>
      </p:sp>
      <p:pic>
        <p:nvPicPr>
          <p:cNvPr id="4561" name="Google Shape;4561;p653">
            <a:hlinkClick r:id="rId3"/>
          </p:cNvPr>
          <p:cNvPicPr preferRelativeResize="0"/>
          <p:nvPr/>
        </p:nvPicPr>
        <p:blipFill rotWithShape="1">
          <a:blip r:embed="rId4">
            <a:alphaModFix/>
          </a:blip>
          <a:srcRect b="0" l="0" r="0" t="0"/>
          <a:stretch/>
        </p:blipFill>
        <p:spPr>
          <a:xfrm>
            <a:off x="5104775" y="1373388"/>
            <a:ext cx="3751399" cy="2396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5" name="Shape 4565"/>
        <p:cNvGrpSpPr/>
        <p:nvPr/>
      </p:nvGrpSpPr>
      <p:grpSpPr>
        <a:xfrm>
          <a:off x="0" y="0"/>
          <a:ext cx="0" cy="0"/>
          <a:chOff x="0" y="0"/>
          <a:chExt cx="0" cy="0"/>
        </a:xfrm>
      </p:grpSpPr>
      <p:sp>
        <p:nvSpPr>
          <p:cNvPr id="4566" name="Google Shape;4566;p654"/>
          <p:cNvSpPr txBox="1"/>
          <p:nvPr>
            <p:ph type="title"/>
          </p:nvPr>
        </p:nvSpPr>
        <p:spPr>
          <a:xfrm>
            <a:off x="376400" y="76203"/>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sz="3000" u="sng">
                <a:latin typeface="Comic Sans MS"/>
                <a:ea typeface="Comic Sans MS"/>
                <a:cs typeface="Comic Sans MS"/>
                <a:sym typeface="Comic Sans MS"/>
              </a:rPr>
              <a:t>Climatogram </a:t>
            </a:r>
            <a:endParaRPr sz="3000"/>
          </a:p>
        </p:txBody>
      </p:sp>
      <p:sp>
        <p:nvSpPr>
          <p:cNvPr id="4567" name="Google Shape;4567;p654"/>
          <p:cNvSpPr txBox="1"/>
          <p:nvPr>
            <p:ph idx="1" type="body"/>
          </p:nvPr>
        </p:nvSpPr>
        <p:spPr>
          <a:xfrm>
            <a:off x="80800" y="875175"/>
            <a:ext cx="5480100" cy="3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1400">
                <a:latin typeface="Courier New"/>
                <a:ea typeface="Courier New"/>
                <a:cs typeface="Courier New"/>
                <a:sym typeface="Courier New"/>
              </a:rPr>
              <a:t>Describe the yearly climate pattern using a climatogram (attached sheets on how to do it) and what are your expected weather conditions for the chosen location. </a:t>
            </a:r>
            <a:endParaRPr sz="1400">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zh-CN" sz="1400">
                <a:latin typeface="Comic Sans MS"/>
                <a:ea typeface="Comic Sans MS"/>
                <a:cs typeface="Comic Sans MS"/>
                <a:sym typeface="Comic Sans MS"/>
              </a:rPr>
              <a:t>-Create a </a:t>
            </a:r>
            <a:r>
              <a:rPr b="1" lang="zh-CN" sz="1400" u="sng">
                <a:latin typeface="Comic Sans MS"/>
                <a:ea typeface="Comic Sans MS"/>
                <a:cs typeface="Comic Sans MS"/>
                <a:sym typeface="Comic Sans MS"/>
              </a:rPr>
              <a:t>climatogram </a:t>
            </a:r>
            <a:r>
              <a:rPr lang="zh-CN" sz="1400">
                <a:latin typeface="Courier New"/>
                <a:ea typeface="Courier New"/>
                <a:cs typeface="Courier New"/>
                <a:sym typeface="Courier New"/>
              </a:rPr>
              <a:t>of the yearly precipitation and temperature of your site. Use the attached sheets to view some sample climatograms. You will need to GATHER as much background information as possible to create your own. A climatogram is a graphical representation that shows the amount of precipitation and the average temperature per month of a given biome. Both variables are plotted on the same graph to show how they relate to each other. The data on the climatogram must be accurate. The months of the year should occupy the horizontal axis, and the vertical axis should be Temperature and amount of precipitation respectively. Temperature should be plotted with one color, and precipitation should be plotted in a different color. </a:t>
            </a:r>
            <a:endParaRPr sz="1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descr="climatogram.gif" id="4568" name="Google Shape;4568;p654"/>
          <p:cNvPicPr preferRelativeResize="0"/>
          <p:nvPr/>
        </p:nvPicPr>
        <p:blipFill rotWithShape="1">
          <a:blip r:embed="rId3">
            <a:alphaModFix/>
          </a:blip>
          <a:srcRect b="0" l="0" r="0" t="0"/>
          <a:stretch/>
        </p:blipFill>
        <p:spPr>
          <a:xfrm>
            <a:off x="5621825" y="875175"/>
            <a:ext cx="3417450" cy="2598700"/>
          </a:xfrm>
          <a:prstGeom prst="rect">
            <a:avLst/>
          </a:prstGeom>
          <a:noFill/>
          <a:ln>
            <a:noFill/>
          </a:ln>
        </p:spPr>
      </p:pic>
      <p:sp>
        <p:nvSpPr>
          <p:cNvPr id="4569" name="Google Shape;4569;p654"/>
          <p:cNvSpPr txBox="1"/>
          <p:nvPr/>
        </p:nvSpPr>
        <p:spPr>
          <a:xfrm>
            <a:off x="6311300" y="3698400"/>
            <a:ext cx="2294700" cy="144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CN" sz="10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http://www.youtube.com/watch?v=LhPVMrg1fGY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 Need help graphing?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3" name="Shape 4573"/>
        <p:cNvGrpSpPr/>
        <p:nvPr/>
      </p:nvGrpSpPr>
      <p:grpSpPr>
        <a:xfrm>
          <a:off x="0" y="0"/>
          <a:ext cx="0" cy="0"/>
          <a:chOff x="0" y="0"/>
          <a:chExt cx="0" cy="0"/>
        </a:xfrm>
      </p:grpSpPr>
      <p:sp>
        <p:nvSpPr>
          <p:cNvPr id="4574" name="Google Shape;4574;p6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latin typeface="Arial"/>
                <a:ea typeface="Arial"/>
                <a:cs typeface="Arial"/>
                <a:sym typeface="Arial"/>
              </a:rPr>
              <a:t>Native Animals</a:t>
            </a:r>
            <a:endParaRPr/>
          </a:p>
        </p:txBody>
      </p:sp>
      <p:sp>
        <p:nvSpPr>
          <p:cNvPr id="4575" name="Google Shape;4575;p6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zh-CN" sz="2400">
                <a:latin typeface="Comic Sans MS"/>
                <a:ea typeface="Comic Sans MS"/>
                <a:cs typeface="Comic Sans MS"/>
                <a:sym typeface="Comic Sans MS"/>
              </a:rPr>
              <a:t>Native animals can be eaten (not endangered species) – at least six.  What adaptations do these animals have to have survived your biome?</a:t>
            </a:r>
            <a:endParaRPr sz="2400">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a:p>
        </p:txBody>
      </p:sp>
      <p:pic>
        <p:nvPicPr>
          <p:cNvPr id="4576" name="Google Shape;4576;p655">
            <a:hlinkClick r:id="rId3"/>
          </p:cNvPr>
          <p:cNvPicPr preferRelativeResize="0"/>
          <p:nvPr/>
        </p:nvPicPr>
        <p:blipFill rotWithShape="1">
          <a:blip r:embed="rId4">
            <a:alphaModFix/>
          </a:blip>
          <a:srcRect b="0" l="0" r="0" t="0"/>
          <a:stretch/>
        </p:blipFill>
        <p:spPr>
          <a:xfrm>
            <a:off x="457200" y="2706400"/>
            <a:ext cx="2743200" cy="1819275"/>
          </a:xfrm>
          <a:prstGeom prst="rect">
            <a:avLst/>
          </a:prstGeom>
          <a:noFill/>
          <a:ln>
            <a:noFill/>
          </a:ln>
        </p:spPr>
      </p:pic>
      <p:pic>
        <p:nvPicPr>
          <p:cNvPr id="4577" name="Google Shape;4577;p655">
            <a:hlinkClick r:id="rId5"/>
          </p:cNvPr>
          <p:cNvPicPr preferRelativeResize="0"/>
          <p:nvPr/>
        </p:nvPicPr>
        <p:blipFill rotWithShape="1">
          <a:blip r:embed="rId6">
            <a:alphaModFix/>
          </a:blip>
          <a:srcRect b="0" l="0" r="0" t="0"/>
          <a:stretch/>
        </p:blipFill>
        <p:spPr>
          <a:xfrm>
            <a:off x="4658750" y="2439700"/>
            <a:ext cx="2743200" cy="235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